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60" r:id="rId10"/>
    <p:sldId id="261" r:id="rId11"/>
    <p:sldId id="284" r:id="rId12"/>
    <p:sldId id="259" r:id="rId13"/>
    <p:sldId id="267" r:id="rId14"/>
    <p:sldId id="286" r:id="rId15"/>
    <p:sldId id="287" r:id="rId16"/>
    <p:sldId id="258" r:id="rId17"/>
    <p:sldId id="276" r:id="rId18"/>
    <p:sldId id="275" r:id="rId19"/>
    <p:sldId id="288" r:id="rId20"/>
    <p:sldId id="289" r:id="rId21"/>
    <p:sldId id="290" r:id="rId22"/>
    <p:sldId id="291" r:id="rId23"/>
    <p:sldId id="293" r:id="rId24"/>
    <p:sldId id="294" r:id="rId25"/>
  </p:sldIdLst>
  <p:sldSz cx="9144000" cy="6858000" type="screen4x3"/>
  <p:notesSz cx="7102475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9F670-35C1-4557-8EB5-FEA1ED800749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52380515-81E5-48B2-AE3B-1FACAF0EA566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l-GR" sz="14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</a:rPr>
            <a:t>στην </a:t>
          </a:r>
        </a:p>
        <a:p>
          <a:pPr algn="ctr"/>
          <a:r>
            <a:rPr lang="el-GR" sz="1400" b="1" i="1" spc="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ΟΜΑΔΑ</a:t>
          </a:r>
          <a:endParaRPr lang="el-GR" sz="1400" b="1" i="1" spc="6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88C62-3751-4F0B-9B13-5DA4342D638A}" type="par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39CBECE-94D7-4E87-9893-952893CADF39}" type="sib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9DFCB9C-0D96-4C08-9F0A-C384EA9B81DD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Χαράλαμπος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52FD454-5018-4018-9FD9-4F64ECC9F262}" type="parTrans" cxnId="{F09C22AC-CE9C-4AEC-B3C4-0D45F82BAD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0510FCA-50C4-4DB4-951C-0DB98A27473E}" type="sibTrans" cxnId="{F09C22AC-CE9C-4AEC-B3C4-0D45F82BAD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FB5A530-E3E9-433C-990B-9234A41236E8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Βασίλης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9E6606A-CE5B-4151-BFC4-891FFF319EF0}" type="parTrans" cxnId="{1D8B26C5-8FA1-48AA-BF6C-1B756803A3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A57B6D-839F-4FC3-A720-F2B8F4FAD451}" type="sibTrans" cxnId="{1D8B26C5-8FA1-48AA-BF6C-1B756803A3E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3EE57EE9-25CF-490A-8784-AAF5D984E10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Δημήτρης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19E8A5-1093-4BB5-AE59-24BCBCEEC529}" type="parTrans" cxnId="{C8F55E61-7D83-4788-BAA9-168DAA3F628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573E4E6-A6EE-4009-B486-5B907DF0C486}" type="sibTrans" cxnId="{C8F55E61-7D83-4788-BAA9-168DAA3F628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3E798DF-1F7A-4D01-B8E6-754A55B87F1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Κώστας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54CD9C0-D27A-4785-8596-34E2EC183629}" type="parTrans" cxnId="{73A28FCE-F690-4F74-86F5-F253C38DC4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DB6AD64-3B85-4C98-B9F1-5878D0F88DC3}" type="sibTrans" cxnId="{73A28FCE-F690-4F74-86F5-F253C38DC4BD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6957B9E7-1DCC-4716-A0D5-2D9C6544D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Γιώργος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BD1CD44-782A-46A2-9ACC-AA0F5E312DEC}" type="parTrans" cxnId="{C33F553A-45D7-4684-AA9B-0AB01CF812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F5410F2-612A-4059-94F9-01A1A5F83A69}" type="sibTrans" cxnId="{C33F553A-45D7-4684-AA9B-0AB01CF812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53C513BA-6039-427E-92A2-65CA863552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Μιχάλης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B42E284-C689-4B69-9280-2483611DB129}" type="parTrans" cxnId="{6C2247DC-FC0D-4430-B60F-3DAE2DB8A3F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C116A7F-FD8D-4A80-ACAE-B281942B5040}" type="sibTrans" cxnId="{6C2247DC-FC0D-4430-B60F-3DAE2DB8A3F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494DB68-CF55-4983-9527-54C8C2F6145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Μαρία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7170308-DAB0-4A35-BA09-7ED01E54529D}" type="parTrans" cxnId="{F631367B-E8AD-4CBA-B71E-12B23351C6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C9D254F-6D94-443F-8C8D-E6F79D98BCBB}" type="sibTrans" cxnId="{F631367B-E8AD-4CBA-B71E-12B23351C60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6FB011B-FC9D-44FA-A152-5671B2F44C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Vili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8CA8C30-D6E7-4A90-88E0-02C0D7240484}" type="sibTrans" cxnId="{B0F3BC35-6B6B-4234-907D-CC2FEFB47B40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E0AE558-33EE-4A92-A3B2-7C0962CF487F}" type="parTrans" cxnId="{B0F3BC35-6B6B-4234-907D-CC2FEFB47B4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7FA091B8-AEF1-412D-BCD1-34F9C4E4CB9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Zoran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1673CE0-1A31-4528-B611-90C539048876}" type="parTrans" cxnId="{E99A1261-88C8-4ED3-BA53-F0476A39FEF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22DBA78-FB84-45C4-AA0B-0E103D3A710D}" type="sibTrans" cxnId="{E99A1261-88C8-4ED3-BA53-F0476A39FEFA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081FA18-420F-4D4F-9510-6FCD880BB31F}" type="pres">
      <dgm:prSet presAssocID="{4D69F670-35C1-4557-8EB5-FEA1ED800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BDDEB9-64B7-4A7B-9AC6-469179BF9F88}" type="pres">
      <dgm:prSet presAssocID="{52380515-81E5-48B2-AE3B-1FACAF0EA566}" presName="centerShape" presStyleLbl="node0" presStyleIdx="0" presStyleCnt="1" custScaleX="220196" custScaleY="127697"/>
      <dgm:spPr/>
      <dgm:t>
        <a:bodyPr/>
        <a:lstStyle/>
        <a:p>
          <a:endParaRPr lang="el-GR"/>
        </a:p>
      </dgm:t>
    </dgm:pt>
    <dgm:pt modelId="{670F10AB-093A-46BB-8B34-64DB7B3F6549}" type="pres">
      <dgm:prSet presAssocID="{D52FD454-5018-4018-9FD9-4F64ECC9F262}" presName="parTrans" presStyleLbl="sibTrans2D1" presStyleIdx="0" presStyleCnt="9"/>
      <dgm:spPr/>
      <dgm:t>
        <a:bodyPr/>
        <a:lstStyle/>
        <a:p>
          <a:endParaRPr lang="el-GR"/>
        </a:p>
      </dgm:t>
    </dgm:pt>
    <dgm:pt modelId="{2CA4FE22-34D5-4B96-8B1A-8CF6CEE301E3}" type="pres">
      <dgm:prSet presAssocID="{D52FD454-5018-4018-9FD9-4F64ECC9F262}" presName="connectorText" presStyleLbl="sibTrans2D1" presStyleIdx="0" presStyleCnt="9"/>
      <dgm:spPr/>
      <dgm:t>
        <a:bodyPr/>
        <a:lstStyle/>
        <a:p>
          <a:endParaRPr lang="el-GR"/>
        </a:p>
      </dgm:t>
    </dgm:pt>
    <dgm:pt modelId="{3925B468-1FAB-4FC6-B95E-6305F4D988D7}" type="pres">
      <dgm:prSet presAssocID="{99DFCB9C-0D96-4C08-9F0A-C384EA9B81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3CA71-F61B-4841-81F3-EA94755C15F4}" type="pres">
      <dgm:prSet presAssocID="{E9E6606A-CE5B-4151-BFC4-891FFF319EF0}" presName="parTrans" presStyleLbl="sibTrans2D1" presStyleIdx="1" presStyleCnt="9"/>
      <dgm:spPr/>
      <dgm:t>
        <a:bodyPr/>
        <a:lstStyle/>
        <a:p>
          <a:endParaRPr lang="el-GR"/>
        </a:p>
      </dgm:t>
    </dgm:pt>
    <dgm:pt modelId="{1C965552-A25C-4B20-AE05-210247F3B897}" type="pres">
      <dgm:prSet presAssocID="{E9E6606A-CE5B-4151-BFC4-891FFF319EF0}" presName="connectorText" presStyleLbl="sibTrans2D1" presStyleIdx="1" presStyleCnt="9"/>
      <dgm:spPr/>
      <dgm:t>
        <a:bodyPr/>
        <a:lstStyle/>
        <a:p>
          <a:endParaRPr lang="el-GR"/>
        </a:p>
      </dgm:t>
    </dgm:pt>
    <dgm:pt modelId="{C4EE540C-C0AF-4173-B76D-BF4780139ED8}" type="pres">
      <dgm:prSet presAssocID="{CFB5A530-E3E9-433C-990B-9234A41236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012C73-FDD0-4874-8487-5C88B13E5ACB}" type="pres">
      <dgm:prSet presAssocID="{FC19E8A5-1093-4BB5-AE59-24BCBCEEC529}" presName="parTrans" presStyleLbl="sibTrans2D1" presStyleIdx="2" presStyleCnt="9"/>
      <dgm:spPr/>
      <dgm:t>
        <a:bodyPr/>
        <a:lstStyle/>
        <a:p>
          <a:endParaRPr lang="el-GR"/>
        </a:p>
      </dgm:t>
    </dgm:pt>
    <dgm:pt modelId="{BAC7CDC9-48BF-4BBE-97D3-91BB82034EB1}" type="pres">
      <dgm:prSet presAssocID="{FC19E8A5-1093-4BB5-AE59-24BCBCEEC529}" presName="connectorText" presStyleLbl="sibTrans2D1" presStyleIdx="2" presStyleCnt="9"/>
      <dgm:spPr/>
      <dgm:t>
        <a:bodyPr/>
        <a:lstStyle/>
        <a:p>
          <a:endParaRPr lang="el-GR"/>
        </a:p>
      </dgm:t>
    </dgm:pt>
    <dgm:pt modelId="{F0F6CBAA-D827-470F-8DD1-A56D36847BF0}" type="pres">
      <dgm:prSet presAssocID="{3EE57EE9-25CF-490A-8784-AAF5D984E10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5C6F-1240-49CC-AB97-F3DBCD77E7E5}" type="pres">
      <dgm:prSet presAssocID="{854CD9C0-D27A-4785-8596-34E2EC183629}" presName="parTrans" presStyleLbl="sibTrans2D1" presStyleIdx="3" presStyleCnt="9"/>
      <dgm:spPr/>
      <dgm:t>
        <a:bodyPr/>
        <a:lstStyle/>
        <a:p>
          <a:endParaRPr lang="el-GR"/>
        </a:p>
      </dgm:t>
    </dgm:pt>
    <dgm:pt modelId="{8A7CE781-A37B-498D-8095-DDF27DC6D3F8}" type="pres">
      <dgm:prSet presAssocID="{854CD9C0-D27A-4785-8596-34E2EC183629}" presName="connectorText" presStyleLbl="sibTrans2D1" presStyleIdx="3" presStyleCnt="9"/>
      <dgm:spPr/>
      <dgm:t>
        <a:bodyPr/>
        <a:lstStyle/>
        <a:p>
          <a:endParaRPr lang="el-GR"/>
        </a:p>
      </dgm:t>
    </dgm:pt>
    <dgm:pt modelId="{1A32F246-DBEC-4702-9953-24E77751C2AB}" type="pres">
      <dgm:prSet presAssocID="{D3E798DF-1F7A-4D01-B8E6-754A55B87F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0ED46-34F9-4D1D-BFCC-0A7719DCCA6A}" type="pres">
      <dgm:prSet presAssocID="{1BD1CD44-782A-46A2-9ACC-AA0F5E312DEC}" presName="parTrans" presStyleLbl="sibTrans2D1" presStyleIdx="4" presStyleCnt="9"/>
      <dgm:spPr/>
      <dgm:t>
        <a:bodyPr/>
        <a:lstStyle/>
        <a:p>
          <a:endParaRPr lang="el-GR"/>
        </a:p>
      </dgm:t>
    </dgm:pt>
    <dgm:pt modelId="{5D38C40B-5C7C-4128-9C8A-77EB7F26FB60}" type="pres">
      <dgm:prSet presAssocID="{1BD1CD44-782A-46A2-9ACC-AA0F5E312DEC}" presName="connectorText" presStyleLbl="sibTrans2D1" presStyleIdx="4" presStyleCnt="9"/>
      <dgm:spPr/>
      <dgm:t>
        <a:bodyPr/>
        <a:lstStyle/>
        <a:p>
          <a:endParaRPr lang="el-GR"/>
        </a:p>
      </dgm:t>
    </dgm:pt>
    <dgm:pt modelId="{3664231E-9B20-4364-957A-BD0BA5D4AEF7}" type="pres">
      <dgm:prSet presAssocID="{6957B9E7-1DCC-4716-A0D5-2D9C6544D55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B3FA5-E414-4E3D-BEF5-7CCCB2FC2490}" type="pres">
      <dgm:prSet presAssocID="{AB42E284-C689-4B69-9280-2483611DB129}" presName="parTrans" presStyleLbl="sibTrans2D1" presStyleIdx="5" presStyleCnt="9"/>
      <dgm:spPr/>
      <dgm:t>
        <a:bodyPr/>
        <a:lstStyle/>
        <a:p>
          <a:endParaRPr lang="el-GR"/>
        </a:p>
      </dgm:t>
    </dgm:pt>
    <dgm:pt modelId="{C92502D8-9C84-4B49-98D4-31C4337F4680}" type="pres">
      <dgm:prSet presAssocID="{AB42E284-C689-4B69-9280-2483611DB129}" presName="connectorText" presStyleLbl="sibTrans2D1" presStyleIdx="5" presStyleCnt="9"/>
      <dgm:spPr/>
      <dgm:t>
        <a:bodyPr/>
        <a:lstStyle/>
        <a:p>
          <a:endParaRPr lang="el-GR"/>
        </a:p>
      </dgm:t>
    </dgm:pt>
    <dgm:pt modelId="{74E5F06B-1092-488F-B17F-D6E33A07B031}" type="pres">
      <dgm:prSet presAssocID="{53C513BA-6039-427E-92A2-65CA863552E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C98FE-FDE3-481A-97D7-69F4C0E0183B}" type="pres">
      <dgm:prSet presAssocID="{EE0AE558-33EE-4A92-A3B2-7C0962CF487F}" presName="parTrans" presStyleLbl="sibTrans2D1" presStyleIdx="6" presStyleCnt="9"/>
      <dgm:spPr/>
      <dgm:t>
        <a:bodyPr/>
        <a:lstStyle/>
        <a:p>
          <a:endParaRPr lang="el-GR"/>
        </a:p>
      </dgm:t>
    </dgm:pt>
    <dgm:pt modelId="{E7557309-70EC-4F30-AA92-19B9BA22F1FE}" type="pres">
      <dgm:prSet presAssocID="{EE0AE558-33EE-4A92-A3B2-7C0962CF487F}" presName="connectorText" presStyleLbl="sibTrans2D1" presStyleIdx="6" presStyleCnt="9"/>
      <dgm:spPr/>
      <dgm:t>
        <a:bodyPr/>
        <a:lstStyle/>
        <a:p>
          <a:endParaRPr lang="el-GR"/>
        </a:p>
      </dgm:t>
    </dgm:pt>
    <dgm:pt modelId="{66C2EF2A-9350-4962-9499-25DE39C0CA90}" type="pres">
      <dgm:prSet presAssocID="{46FB011B-FC9D-44FA-A152-5671B2F44C1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3AC5F-0220-4A9E-8227-510866CF9FBC}" type="pres">
      <dgm:prSet presAssocID="{47170308-DAB0-4A35-BA09-7ED01E54529D}" presName="parTrans" presStyleLbl="sibTrans2D1" presStyleIdx="7" presStyleCnt="9"/>
      <dgm:spPr/>
      <dgm:t>
        <a:bodyPr/>
        <a:lstStyle/>
        <a:p>
          <a:endParaRPr lang="el-GR"/>
        </a:p>
      </dgm:t>
    </dgm:pt>
    <dgm:pt modelId="{40003ADF-BDB8-47DB-AE22-61B36B2708DC}" type="pres">
      <dgm:prSet presAssocID="{47170308-DAB0-4A35-BA09-7ED01E54529D}" presName="connectorText" presStyleLbl="sibTrans2D1" presStyleIdx="7" presStyleCnt="9"/>
      <dgm:spPr/>
      <dgm:t>
        <a:bodyPr/>
        <a:lstStyle/>
        <a:p>
          <a:endParaRPr lang="el-GR"/>
        </a:p>
      </dgm:t>
    </dgm:pt>
    <dgm:pt modelId="{DF686913-D83D-4BF9-83B5-CFCA5A1B0D4E}" type="pres">
      <dgm:prSet presAssocID="{E494DB68-CF55-4983-9527-54C8C2F6145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A70F6-AFFE-4690-83D2-C7CB5084E910}" type="pres">
      <dgm:prSet presAssocID="{F1673CE0-1A31-4528-B611-90C539048876}" presName="parTrans" presStyleLbl="sibTrans2D1" presStyleIdx="8" presStyleCnt="9"/>
      <dgm:spPr/>
      <dgm:t>
        <a:bodyPr/>
        <a:lstStyle/>
        <a:p>
          <a:endParaRPr lang="el-GR"/>
        </a:p>
      </dgm:t>
    </dgm:pt>
    <dgm:pt modelId="{4A744889-CC15-4E9D-ABC8-7E6915E394E6}" type="pres">
      <dgm:prSet presAssocID="{F1673CE0-1A31-4528-B611-90C539048876}" presName="connectorText" presStyleLbl="sibTrans2D1" presStyleIdx="8" presStyleCnt="9"/>
      <dgm:spPr/>
      <dgm:t>
        <a:bodyPr/>
        <a:lstStyle/>
        <a:p>
          <a:endParaRPr lang="el-GR"/>
        </a:p>
      </dgm:t>
    </dgm:pt>
    <dgm:pt modelId="{19277748-F23F-4CE3-8C82-02E9761017A9}" type="pres">
      <dgm:prSet presAssocID="{7FA091B8-AEF1-412D-BCD1-34F9C4E4CB9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E4C3FE-A6CC-4F21-A603-AC028B475A73}" type="presOf" srcId="{D3E798DF-1F7A-4D01-B8E6-754A55B87F13}" destId="{1A32F246-DBEC-4702-9953-24E77751C2AB}" srcOrd="0" destOrd="0" presId="urn:microsoft.com/office/officeart/2005/8/layout/radial5"/>
    <dgm:cxn modelId="{658579A3-4E1B-4AD6-84EE-E54B9D32DD3B}" type="presOf" srcId="{854CD9C0-D27A-4785-8596-34E2EC183629}" destId="{8A7CE781-A37B-498D-8095-DDF27DC6D3F8}" srcOrd="1" destOrd="0" presId="urn:microsoft.com/office/officeart/2005/8/layout/radial5"/>
    <dgm:cxn modelId="{4771F569-4709-4F8F-B03A-7253BAAB2D7C}" type="presOf" srcId="{52380515-81E5-48B2-AE3B-1FACAF0EA566}" destId="{C1BDDEB9-64B7-4A7B-9AC6-469179BF9F88}" srcOrd="0" destOrd="0" presId="urn:microsoft.com/office/officeart/2005/8/layout/radial5"/>
    <dgm:cxn modelId="{E2B0B205-FFDB-408F-8E28-24C8F91B9381}" type="presOf" srcId="{EE0AE558-33EE-4A92-A3B2-7C0962CF487F}" destId="{091C98FE-FDE3-481A-97D7-69F4C0E0183B}" srcOrd="0" destOrd="0" presId="urn:microsoft.com/office/officeart/2005/8/layout/radial5"/>
    <dgm:cxn modelId="{6C2247DC-FC0D-4430-B60F-3DAE2DB8A3F4}" srcId="{52380515-81E5-48B2-AE3B-1FACAF0EA566}" destId="{53C513BA-6039-427E-92A2-65CA863552E7}" srcOrd="5" destOrd="0" parTransId="{AB42E284-C689-4B69-9280-2483611DB129}" sibTransId="{4C116A7F-FD8D-4A80-ACAE-B281942B5040}"/>
    <dgm:cxn modelId="{532C2140-B3EA-45B6-ADE8-C038EEA41B23}" srcId="{4D69F670-35C1-4557-8EB5-FEA1ED800749}" destId="{52380515-81E5-48B2-AE3B-1FACAF0EA566}" srcOrd="0" destOrd="0" parTransId="{FDE88C62-3751-4F0B-9B13-5DA4342D638A}" sibTransId="{A39CBECE-94D7-4E87-9893-952893CADF39}"/>
    <dgm:cxn modelId="{B0F3BC35-6B6B-4234-907D-CC2FEFB47B40}" srcId="{52380515-81E5-48B2-AE3B-1FACAF0EA566}" destId="{46FB011B-FC9D-44FA-A152-5671B2F44C12}" srcOrd="6" destOrd="0" parTransId="{EE0AE558-33EE-4A92-A3B2-7C0962CF487F}" sibTransId="{18CA8C30-D6E7-4A90-88E0-02C0D7240484}"/>
    <dgm:cxn modelId="{059057A3-63CF-45AF-BD4D-9D2C51AADD81}" type="presOf" srcId="{3EE57EE9-25CF-490A-8784-AAF5D984E103}" destId="{F0F6CBAA-D827-470F-8DD1-A56D36847BF0}" srcOrd="0" destOrd="0" presId="urn:microsoft.com/office/officeart/2005/8/layout/radial5"/>
    <dgm:cxn modelId="{1978EC27-AF82-426A-B9A0-0AC9F41C98E7}" type="presOf" srcId="{F1673CE0-1A31-4528-B611-90C539048876}" destId="{ED0A70F6-AFFE-4690-83D2-C7CB5084E910}" srcOrd="0" destOrd="0" presId="urn:microsoft.com/office/officeart/2005/8/layout/radial5"/>
    <dgm:cxn modelId="{409CD526-ABA9-456F-9BBF-7D257D822469}" type="presOf" srcId="{AB42E284-C689-4B69-9280-2483611DB129}" destId="{F79B3FA5-E414-4E3D-BEF5-7CCCB2FC2490}" srcOrd="0" destOrd="0" presId="urn:microsoft.com/office/officeart/2005/8/layout/radial5"/>
    <dgm:cxn modelId="{737CF690-EB2E-4D73-A71D-75D26336D0D7}" type="presOf" srcId="{E494DB68-CF55-4983-9527-54C8C2F6145A}" destId="{DF686913-D83D-4BF9-83B5-CFCA5A1B0D4E}" srcOrd="0" destOrd="0" presId="urn:microsoft.com/office/officeart/2005/8/layout/radial5"/>
    <dgm:cxn modelId="{8BCB6ADD-25C4-4F5A-92AB-4AC794AD2EBD}" type="presOf" srcId="{854CD9C0-D27A-4785-8596-34E2EC183629}" destId="{CFF65C6F-1240-49CC-AB97-F3DBCD77E7E5}" srcOrd="0" destOrd="0" presId="urn:microsoft.com/office/officeart/2005/8/layout/radial5"/>
    <dgm:cxn modelId="{19B612DE-4FC3-487D-AC30-742C1CD36E95}" type="presOf" srcId="{E9E6606A-CE5B-4151-BFC4-891FFF319EF0}" destId="{1C965552-A25C-4B20-AE05-210247F3B897}" srcOrd="1" destOrd="0" presId="urn:microsoft.com/office/officeart/2005/8/layout/radial5"/>
    <dgm:cxn modelId="{3FA0F2FE-BCA3-4889-BAB2-39E23513E5E5}" type="presOf" srcId="{1BD1CD44-782A-46A2-9ACC-AA0F5E312DEC}" destId="{C790ED46-34F9-4D1D-BFCC-0A7719DCCA6A}" srcOrd="0" destOrd="0" presId="urn:microsoft.com/office/officeart/2005/8/layout/radial5"/>
    <dgm:cxn modelId="{BF990459-E7FF-475C-8298-E88107BCFBED}" type="presOf" srcId="{4D69F670-35C1-4557-8EB5-FEA1ED800749}" destId="{8081FA18-420F-4D4F-9510-6FCD880BB31F}" srcOrd="0" destOrd="0" presId="urn:microsoft.com/office/officeart/2005/8/layout/radial5"/>
    <dgm:cxn modelId="{82CB822B-F16F-4164-88A7-2E5E80B60FC3}" type="presOf" srcId="{99DFCB9C-0D96-4C08-9F0A-C384EA9B81DD}" destId="{3925B468-1FAB-4FC6-B95E-6305F4D988D7}" srcOrd="0" destOrd="0" presId="urn:microsoft.com/office/officeart/2005/8/layout/radial5"/>
    <dgm:cxn modelId="{8CF27829-D354-4712-AA97-A0974414F80D}" type="presOf" srcId="{D52FD454-5018-4018-9FD9-4F64ECC9F262}" destId="{670F10AB-093A-46BB-8B34-64DB7B3F6549}" srcOrd="0" destOrd="0" presId="urn:microsoft.com/office/officeart/2005/8/layout/radial5"/>
    <dgm:cxn modelId="{C33F553A-45D7-4684-AA9B-0AB01CF812B4}" srcId="{52380515-81E5-48B2-AE3B-1FACAF0EA566}" destId="{6957B9E7-1DCC-4716-A0D5-2D9C6544D55F}" srcOrd="4" destOrd="0" parTransId="{1BD1CD44-782A-46A2-9ACC-AA0F5E312DEC}" sibTransId="{9F5410F2-612A-4059-94F9-01A1A5F83A69}"/>
    <dgm:cxn modelId="{7C76E110-6533-4014-AECE-C6BA21D6E39E}" type="presOf" srcId="{F1673CE0-1A31-4528-B611-90C539048876}" destId="{4A744889-CC15-4E9D-ABC8-7E6915E394E6}" srcOrd="1" destOrd="0" presId="urn:microsoft.com/office/officeart/2005/8/layout/radial5"/>
    <dgm:cxn modelId="{F8A297E9-52F3-4DF6-86C7-3DB0B807437B}" type="presOf" srcId="{AB42E284-C689-4B69-9280-2483611DB129}" destId="{C92502D8-9C84-4B49-98D4-31C4337F4680}" srcOrd="1" destOrd="0" presId="urn:microsoft.com/office/officeart/2005/8/layout/radial5"/>
    <dgm:cxn modelId="{CA3EE817-3226-4A5F-8270-B4D618B795F5}" type="presOf" srcId="{47170308-DAB0-4A35-BA09-7ED01E54529D}" destId="{6A43AC5F-0220-4A9E-8227-510866CF9FBC}" srcOrd="0" destOrd="0" presId="urn:microsoft.com/office/officeart/2005/8/layout/radial5"/>
    <dgm:cxn modelId="{D01933EC-991D-4D83-A668-225083A2A943}" type="presOf" srcId="{7FA091B8-AEF1-412D-BCD1-34F9C4E4CB99}" destId="{19277748-F23F-4CE3-8C82-02E9761017A9}" srcOrd="0" destOrd="0" presId="urn:microsoft.com/office/officeart/2005/8/layout/radial5"/>
    <dgm:cxn modelId="{1D8B26C5-8FA1-48AA-BF6C-1B756803A3E4}" srcId="{52380515-81E5-48B2-AE3B-1FACAF0EA566}" destId="{CFB5A530-E3E9-433C-990B-9234A41236E8}" srcOrd="1" destOrd="0" parTransId="{E9E6606A-CE5B-4151-BFC4-891FFF319EF0}" sibTransId="{FCA57B6D-839F-4FC3-A720-F2B8F4FAD451}"/>
    <dgm:cxn modelId="{E9EA1531-393A-4F9B-9060-8C7B13B1B8F6}" type="presOf" srcId="{E9E6606A-CE5B-4151-BFC4-891FFF319EF0}" destId="{2DF3CA71-F61B-4841-81F3-EA94755C15F4}" srcOrd="0" destOrd="0" presId="urn:microsoft.com/office/officeart/2005/8/layout/radial5"/>
    <dgm:cxn modelId="{F09C22AC-CE9C-4AEC-B3C4-0D45F82BADB4}" srcId="{52380515-81E5-48B2-AE3B-1FACAF0EA566}" destId="{99DFCB9C-0D96-4C08-9F0A-C384EA9B81DD}" srcOrd="0" destOrd="0" parTransId="{D52FD454-5018-4018-9FD9-4F64ECC9F262}" sibTransId="{C0510FCA-50C4-4DB4-951C-0DB98A27473E}"/>
    <dgm:cxn modelId="{C66B7186-5EBC-424D-BFFC-8BF169DD04FE}" type="presOf" srcId="{FC19E8A5-1093-4BB5-AE59-24BCBCEEC529}" destId="{BAC7CDC9-48BF-4BBE-97D3-91BB82034EB1}" srcOrd="1" destOrd="0" presId="urn:microsoft.com/office/officeart/2005/8/layout/radial5"/>
    <dgm:cxn modelId="{ECECC7B5-DF3F-4CDC-B941-D38C8D02B7B2}" type="presOf" srcId="{53C513BA-6039-427E-92A2-65CA863552E7}" destId="{74E5F06B-1092-488F-B17F-D6E33A07B031}" srcOrd="0" destOrd="0" presId="urn:microsoft.com/office/officeart/2005/8/layout/radial5"/>
    <dgm:cxn modelId="{7CB201A7-C033-4B2B-8870-E130D9887471}" type="presOf" srcId="{1BD1CD44-782A-46A2-9ACC-AA0F5E312DEC}" destId="{5D38C40B-5C7C-4128-9C8A-77EB7F26FB60}" srcOrd="1" destOrd="0" presId="urn:microsoft.com/office/officeart/2005/8/layout/radial5"/>
    <dgm:cxn modelId="{460EC1DC-CB11-430F-885D-69A7FB0EB538}" type="presOf" srcId="{47170308-DAB0-4A35-BA09-7ED01E54529D}" destId="{40003ADF-BDB8-47DB-AE22-61B36B2708DC}" srcOrd="1" destOrd="0" presId="urn:microsoft.com/office/officeart/2005/8/layout/radial5"/>
    <dgm:cxn modelId="{8A8DC305-2DCE-4980-8381-30711023173D}" type="presOf" srcId="{D52FD454-5018-4018-9FD9-4F64ECC9F262}" destId="{2CA4FE22-34D5-4B96-8B1A-8CF6CEE301E3}" srcOrd="1" destOrd="0" presId="urn:microsoft.com/office/officeart/2005/8/layout/radial5"/>
    <dgm:cxn modelId="{F631367B-E8AD-4CBA-B71E-12B23351C609}" srcId="{52380515-81E5-48B2-AE3B-1FACAF0EA566}" destId="{E494DB68-CF55-4983-9527-54C8C2F6145A}" srcOrd="7" destOrd="0" parTransId="{47170308-DAB0-4A35-BA09-7ED01E54529D}" sibTransId="{8C9D254F-6D94-443F-8C8D-E6F79D98BCBB}"/>
    <dgm:cxn modelId="{73A28FCE-F690-4F74-86F5-F253C38DC4BD}" srcId="{52380515-81E5-48B2-AE3B-1FACAF0EA566}" destId="{D3E798DF-1F7A-4D01-B8E6-754A55B87F13}" srcOrd="3" destOrd="0" parTransId="{854CD9C0-D27A-4785-8596-34E2EC183629}" sibTransId="{FDB6AD64-3B85-4C98-B9F1-5878D0F88DC3}"/>
    <dgm:cxn modelId="{58450D54-0291-4527-9165-EC608D6F75E3}" type="presOf" srcId="{CFB5A530-E3E9-433C-990B-9234A41236E8}" destId="{C4EE540C-C0AF-4173-B76D-BF4780139ED8}" srcOrd="0" destOrd="0" presId="urn:microsoft.com/office/officeart/2005/8/layout/radial5"/>
    <dgm:cxn modelId="{3D5C4360-8D2F-4B50-9171-5218A7A5BCDE}" type="presOf" srcId="{FC19E8A5-1093-4BB5-AE59-24BCBCEEC529}" destId="{55012C73-FDD0-4874-8487-5C88B13E5ACB}" srcOrd="0" destOrd="0" presId="urn:microsoft.com/office/officeart/2005/8/layout/radial5"/>
    <dgm:cxn modelId="{030DDF70-301A-4123-934C-BDEE4AFF4BD4}" type="presOf" srcId="{6957B9E7-1DCC-4716-A0D5-2D9C6544D55F}" destId="{3664231E-9B20-4364-957A-BD0BA5D4AEF7}" srcOrd="0" destOrd="0" presId="urn:microsoft.com/office/officeart/2005/8/layout/radial5"/>
    <dgm:cxn modelId="{C8F55E61-7D83-4788-BAA9-168DAA3F6289}" srcId="{52380515-81E5-48B2-AE3B-1FACAF0EA566}" destId="{3EE57EE9-25CF-490A-8784-AAF5D984E103}" srcOrd="2" destOrd="0" parTransId="{FC19E8A5-1093-4BB5-AE59-24BCBCEEC529}" sibTransId="{A573E4E6-A6EE-4009-B486-5B907DF0C486}"/>
    <dgm:cxn modelId="{84BED76F-21D9-41F8-8681-03C8172921C1}" type="presOf" srcId="{46FB011B-FC9D-44FA-A152-5671B2F44C12}" destId="{66C2EF2A-9350-4962-9499-25DE39C0CA90}" srcOrd="0" destOrd="0" presId="urn:microsoft.com/office/officeart/2005/8/layout/radial5"/>
    <dgm:cxn modelId="{17D1460D-41B2-46C5-ABB6-B2119947B6EA}" type="presOf" srcId="{EE0AE558-33EE-4A92-A3B2-7C0962CF487F}" destId="{E7557309-70EC-4F30-AA92-19B9BA22F1FE}" srcOrd="1" destOrd="0" presId="urn:microsoft.com/office/officeart/2005/8/layout/radial5"/>
    <dgm:cxn modelId="{E99A1261-88C8-4ED3-BA53-F0476A39FEFA}" srcId="{52380515-81E5-48B2-AE3B-1FACAF0EA566}" destId="{7FA091B8-AEF1-412D-BCD1-34F9C4E4CB99}" srcOrd="8" destOrd="0" parTransId="{F1673CE0-1A31-4528-B611-90C539048876}" sibTransId="{122DBA78-FB84-45C4-AA0B-0E103D3A710D}"/>
    <dgm:cxn modelId="{85563A97-A056-484A-A528-B10B18108550}" type="presParOf" srcId="{8081FA18-420F-4D4F-9510-6FCD880BB31F}" destId="{C1BDDEB9-64B7-4A7B-9AC6-469179BF9F88}" srcOrd="0" destOrd="0" presId="urn:microsoft.com/office/officeart/2005/8/layout/radial5"/>
    <dgm:cxn modelId="{7E233BF3-B95F-497E-9612-EAF56809A8FD}" type="presParOf" srcId="{8081FA18-420F-4D4F-9510-6FCD880BB31F}" destId="{670F10AB-093A-46BB-8B34-64DB7B3F6549}" srcOrd="1" destOrd="0" presId="urn:microsoft.com/office/officeart/2005/8/layout/radial5"/>
    <dgm:cxn modelId="{6BCE2548-8BAA-42A0-B9AE-7C846BAF62F2}" type="presParOf" srcId="{670F10AB-093A-46BB-8B34-64DB7B3F6549}" destId="{2CA4FE22-34D5-4B96-8B1A-8CF6CEE301E3}" srcOrd="0" destOrd="0" presId="urn:microsoft.com/office/officeart/2005/8/layout/radial5"/>
    <dgm:cxn modelId="{C2F2A072-AB1C-4D1E-A9E5-033FA886AF7C}" type="presParOf" srcId="{8081FA18-420F-4D4F-9510-6FCD880BB31F}" destId="{3925B468-1FAB-4FC6-B95E-6305F4D988D7}" srcOrd="2" destOrd="0" presId="urn:microsoft.com/office/officeart/2005/8/layout/radial5"/>
    <dgm:cxn modelId="{E0A8D71A-6CE3-4C91-8941-58CB52B68DED}" type="presParOf" srcId="{8081FA18-420F-4D4F-9510-6FCD880BB31F}" destId="{2DF3CA71-F61B-4841-81F3-EA94755C15F4}" srcOrd="3" destOrd="0" presId="urn:microsoft.com/office/officeart/2005/8/layout/radial5"/>
    <dgm:cxn modelId="{60052A51-61B5-41D0-803B-130F62EAF717}" type="presParOf" srcId="{2DF3CA71-F61B-4841-81F3-EA94755C15F4}" destId="{1C965552-A25C-4B20-AE05-210247F3B897}" srcOrd="0" destOrd="0" presId="urn:microsoft.com/office/officeart/2005/8/layout/radial5"/>
    <dgm:cxn modelId="{76D48C47-106C-4E48-8AC2-0B8492851B1D}" type="presParOf" srcId="{8081FA18-420F-4D4F-9510-6FCD880BB31F}" destId="{C4EE540C-C0AF-4173-B76D-BF4780139ED8}" srcOrd="4" destOrd="0" presId="urn:microsoft.com/office/officeart/2005/8/layout/radial5"/>
    <dgm:cxn modelId="{117CB0C6-29DF-4B99-ADE7-0873D23F0350}" type="presParOf" srcId="{8081FA18-420F-4D4F-9510-6FCD880BB31F}" destId="{55012C73-FDD0-4874-8487-5C88B13E5ACB}" srcOrd="5" destOrd="0" presId="urn:microsoft.com/office/officeart/2005/8/layout/radial5"/>
    <dgm:cxn modelId="{09AFE586-2DCC-441A-833B-1DC0B3AEBCBB}" type="presParOf" srcId="{55012C73-FDD0-4874-8487-5C88B13E5ACB}" destId="{BAC7CDC9-48BF-4BBE-97D3-91BB82034EB1}" srcOrd="0" destOrd="0" presId="urn:microsoft.com/office/officeart/2005/8/layout/radial5"/>
    <dgm:cxn modelId="{E5B7A58B-DB80-4751-9980-308D942957C9}" type="presParOf" srcId="{8081FA18-420F-4D4F-9510-6FCD880BB31F}" destId="{F0F6CBAA-D827-470F-8DD1-A56D36847BF0}" srcOrd="6" destOrd="0" presId="urn:microsoft.com/office/officeart/2005/8/layout/radial5"/>
    <dgm:cxn modelId="{739CDCB4-CA16-440D-874C-F4C278BCF741}" type="presParOf" srcId="{8081FA18-420F-4D4F-9510-6FCD880BB31F}" destId="{CFF65C6F-1240-49CC-AB97-F3DBCD77E7E5}" srcOrd="7" destOrd="0" presId="urn:microsoft.com/office/officeart/2005/8/layout/radial5"/>
    <dgm:cxn modelId="{A0DBD716-98E7-45FE-AF6F-4D8B61829E51}" type="presParOf" srcId="{CFF65C6F-1240-49CC-AB97-F3DBCD77E7E5}" destId="{8A7CE781-A37B-498D-8095-DDF27DC6D3F8}" srcOrd="0" destOrd="0" presId="urn:microsoft.com/office/officeart/2005/8/layout/radial5"/>
    <dgm:cxn modelId="{5372C922-7EA2-4ECB-8370-EB1040CE66C8}" type="presParOf" srcId="{8081FA18-420F-4D4F-9510-6FCD880BB31F}" destId="{1A32F246-DBEC-4702-9953-24E77751C2AB}" srcOrd="8" destOrd="0" presId="urn:microsoft.com/office/officeart/2005/8/layout/radial5"/>
    <dgm:cxn modelId="{C874F7C7-C62B-41EB-8520-DA9BF066AD0F}" type="presParOf" srcId="{8081FA18-420F-4D4F-9510-6FCD880BB31F}" destId="{C790ED46-34F9-4D1D-BFCC-0A7719DCCA6A}" srcOrd="9" destOrd="0" presId="urn:microsoft.com/office/officeart/2005/8/layout/radial5"/>
    <dgm:cxn modelId="{82BF7FEA-7CC4-4DFB-8D4E-F71D768D0F41}" type="presParOf" srcId="{C790ED46-34F9-4D1D-BFCC-0A7719DCCA6A}" destId="{5D38C40B-5C7C-4128-9C8A-77EB7F26FB60}" srcOrd="0" destOrd="0" presId="urn:microsoft.com/office/officeart/2005/8/layout/radial5"/>
    <dgm:cxn modelId="{67EF3E09-04D6-4F6B-9F1A-EFFF12CF8C55}" type="presParOf" srcId="{8081FA18-420F-4D4F-9510-6FCD880BB31F}" destId="{3664231E-9B20-4364-957A-BD0BA5D4AEF7}" srcOrd="10" destOrd="0" presId="urn:microsoft.com/office/officeart/2005/8/layout/radial5"/>
    <dgm:cxn modelId="{9EC601AD-267A-4FF6-85F1-96D5972EBDE7}" type="presParOf" srcId="{8081FA18-420F-4D4F-9510-6FCD880BB31F}" destId="{F79B3FA5-E414-4E3D-BEF5-7CCCB2FC2490}" srcOrd="11" destOrd="0" presId="urn:microsoft.com/office/officeart/2005/8/layout/radial5"/>
    <dgm:cxn modelId="{4C364C8F-1E47-451A-B7BC-EF5531E73FAB}" type="presParOf" srcId="{F79B3FA5-E414-4E3D-BEF5-7CCCB2FC2490}" destId="{C92502D8-9C84-4B49-98D4-31C4337F4680}" srcOrd="0" destOrd="0" presId="urn:microsoft.com/office/officeart/2005/8/layout/radial5"/>
    <dgm:cxn modelId="{A142FA27-1901-4224-8633-8678CF3E1439}" type="presParOf" srcId="{8081FA18-420F-4D4F-9510-6FCD880BB31F}" destId="{74E5F06B-1092-488F-B17F-D6E33A07B031}" srcOrd="12" destOrd="0" presId="urn:microsoft.com/office/officeart/2005/8/layout/radial5"/>
    <dgm:cxn modelId="{D1E45391-E1C9-406B-9517-F8299420E6A7}" type="presParOf" srcId="{8081FA18-420F-4D4F-9510-6FCD880BB31F}" destId="{091C98FE-FDE3-481A-97D7-69F4C0E0183B}" srcOrd="13" destOrd="0" presId="urn:microsoft.com/office/officeart/2005/8/layout/radial5"/>
    <dgm:cxn modelId="{7651E548-9453-45CD-BE2F-09B198D2F6C4}" type="presParOf" srcId="{091C98FE-FDE3-481A-97D7-69F4C0E0183B}" destId="{E7557309-70EC-4F30-AA92-19B9BA22F1FE}" srcOrd="0" destOrd="0" presId="urn:microsoft.com/office/officeart/2005/8/layout/radial5"/>
    <dgm:cxn modelId="{DCF1AAA1-365A-4357-972F-DDB43D03CE29}" type="presParOf" srcId="{8081FA18-420F-4D4F-9510-6FCD880BB31F}" destId="{66C2EF2A-9350-4962-9499-25DE39C0CA90}" srcOrd="14" destOrd="0" presId="urn:microsoft.com/office/officeart/2005/8/layout/radial5"/>
    <dgm:cxn modelId="{0DD519C8-0227-4206-9DA7-95B2FF5D627D}" type="presParOf" srcId="{8081FA18-420F-4D4F-9510-6FCD880BB31F}" destId="{6A43AC5F-0220-4A9E-8227-510866CF9FBC}" srcOrd="15" destOrd="0" presId="urn:microsoft.com/office/officeart/2005/8/layout/radial5"/>
    <dgm:cxn modelId="{CE648A77-9454-430A-8980-FABDD9577072}" type="presParOf" srcId="{6A43AC5F-0220-4A9E-8227-510866CF9FBC}" destId="{40003ADF-BDB8-47DB-AE22-61B36B2708DC}" srcOrd="0" destOrd="0" presId="urn:microsoft.com/office/officeart/2005/8/layout/radial5"/>
    <dgm:cxn modelId="{DF3B7C6F-C1C5-4C8E-91CE-6A1CD7E6DAF4}" type="presParOf" srcId="{8081FA18-420F-4D4F-9510-6FCD880BB31F}" destId="{DF686913-D83D-4BF9-83B5-CFCA5A1B0D4E}" srcOrd="16" destOrd="0" presId="urn:microsoft.com/office/officeart/2005/8/layout/radial5"/>
    <dgm:cxn modelId="{CA0477FC-2636-4B3C-A624-B4F3C95539AD}" type="presParOf" srcId="{8081FA18-420F-4D4F-9510-6FCD880BB31F}" destId="{ED0A70F6-AFFE-4690-83D2-C7CB5084E910}" srcOrd="17" destOrd="0" presId="urn:microsoft.com/office/officeart/2005/8/layout/radial5"/>
    <dgm:cxn modelId="{0DAF85FA-1ABF-4DA9-9057-B8BDA50F07C3}" type="presParOf" srcId="{ED0A70F6-AFFE-4690-83D2-C7CB5084E910}" destId="{4A744889-CC15-4E9D-ABC8-7E6915E394E6}" srcOrd="0" destOrd="0" presId="urn:microsoft.com/office/officeart/2005/8/layout/radial5"/>
    <dgm:cxn modelId="{A3CF8622-2C4B-492C-B581-111005CF6736}" type="presParOf" srcId="{8081FA18-420F-4D4F-9510-6FCD880BB31F}" destId="{19277748-F23F-4CE3-8C82-02E9761017A9}" srcOrd="18" destOrd="0" presId="urn:microsoft.com/office/officeart/2005/8/layout/radial5"/>
  </dgm:cxnLst>
  <dgm:bg>
    <a:noFill/>
    <a:effectLst>
      <a:glow rad="63500">
        <a:schemeClr val="accent2">
          <a:satMod val="175000"/>
          <a:alpha val="40000"/>
        </a:schemeClr>
      </a:glow>
    </a:effectLst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9F670-35C1-4557-8EB5-FEA1ED800749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52380515-81E5-48B2-AE3B-1FACAF0EA566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0000"/>
        </a:solidFill>
        <a:ln>
          <a:solidFill>
            <a:schemeClr val="tx2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l-GR" sz="1300" b="1" i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Σε όλη την </a:t>
          </a:r>
          <a:r>
            <a:rPr lang="el-GR" sz="1400" b="1" i="1" spc="3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Θεσσαλονίκη</a:t>
          </a:r>
          <a:endParaRPr lang="el-GR" sz="1400" b="1" i="1" spc="3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88C62-3751-4F0B-9B13-5DA4342D638A}" type="par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39CBECE-94D7-4E87-9893-952893CADF39}" type="sib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9DFCB9C-0D96-4C08-9F0A-C384EA9B81DD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Καλαμαριά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52FD454-5018-4018-9FD9-4F64ECC9F262}" type="parTrans" cxnId="{F09C22AC-CE9C-4AEC-B3C4-0D45F82BAD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0510FCA-50C4-4DB4-951C-0DB98A27473E}" type="sibTrans" cxnId="{F09C22AC-CE9C-4AEC-B3C4-0D45F82BAD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FB5A530-E3E9-433C-990B-9234A41236E8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Πυλαία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9E6606A-CE5B-4151-BFC4-891FFF319EF0}" type="parTrans" cxnId="{1D8B26C5-8FA1-48AA-BF6C-1B756803A3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A57B6D-839F-4FC3-A720-F2B8F4FAD451}" type="sibTrans" cxnId="{1D8B26C5-8FA1-48AA-BF6C-1B756803A3E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3EE57EE9-25CF-490A-8784-AAF5D984E10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Πανόραμα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19E8A5-1093-4BB5-AE59-24BCBCEEC529}" type="parTrans" cxnId="{C8F55E61-7D83-4788-BAA9-168DAA3F628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573E4E6-A6EE-4009-B486-5B907DF0C486}" type="sibTrans" cxnId="{C8F55E61-7D83-4788-BAA9-168DAA3F628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3E798DF-1F7A-4D01-B8E6-754A55B87F1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Ωραιοκαστρο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54CD9C0-D27A-4785-8596-34E2EC183629}" type="parTrans" cxnId="{73A28FCE-F690-4F74-86F5-F253C38DC4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DB6AD64-3B85-4C98-B9F1-5878D0F88DC3}" type="sibTrans" cxnId="{73A28FCE-F690-4F74-86F5-F253C38DC4BD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6957B9E7-1DCC-4716-A0D5-2D9C6544D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Ρετζίκη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BD1CD44-782A-46A2-9ACC-AA0F5E312DEC}" type="parTrans" cxnId="{C33F553A-45D7-4684-AA9B-0AB01CF812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F5410F2-612A-4059-94F9-01A1A5F83A69}" type="sibTrans" cxnId="{C33F553A-45D7-4684-AA9B-0AB01CF812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53C513BA-6039-427E-92A2-65CA863552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Συκιές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B42E284-C689-4B69-9280-2483611DB129}" type="parTrans" cxnId="{6C2247DC-FC0D-4430-B60F-3DAE2DB8A3F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C116A7F-FD8D-4A80-ACAE-B281942B5040}" type="sibTrans" cxnId="{6C2247DC-FC0D-4430-B60F-3DAE2DB8A3F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494DB68-CF55-4983-9527-54C8C2F6145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Εύοσμος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7170308-DAB0-4A35-BA09-7ED01E54529D}" type="parTrans" cxnId="{F631367B-E8AD-4CBA-B71E-12B23351C6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C9D254F-6D94-443F-8C8D-E6F79D98BCBB}" type="sibTrans" cxnId="{F631367B-E8AD-4CBA-B71E-12B23351C60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6FB011B-FC9D-44FA-A152-5671B2F44C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Νεάπολη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8CA8C30-D6E7-4A90-88E0-02C0D7240484}" type="sibTrans" cxnId="{B0F3BC35-6B6B-4234-907D-CC2FEFB47B40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E0AE558-33EE-4A92-A3B2-7C0962CF487F}" type="parTrans" cxnId="{B0F3BC35-6B6B-4234-907D-CC2FEFB47B4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7FA091B8-AEF1-412D-BCD1-34F9C4E4CB9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Κέντρο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1673CE0-1A31-4528-B611-90C539048876}" type="parTrans" cxnId="{E99A1261-88C8-4ED3-BA53-F0476A39FEF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22DBA78-FB84-45C4-AA0B-0E103D3A710D}" type="sibTrans" cxnId="{E99A1261-88C8-4ED3-BA53-F0476A39FEFA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B27635E5-64CC-475C-83F4-7E2ACF9161EF}">
      <dgm:prSet/>
      <dgm:spPr/>
      <dgm:t>
        <a:bodyPr/>
        <a:lstStyle/>
        <a:p>
          <a:r>
            <a:rPr lang="el-GR" dirty="0" smtClean="0"/>
            <a:t>Κ.Λ.Π</a:t>
          </a:r>
          <a:endParaRPr lang="el-GR" dirty="0"/>
        </a:p>
      </dgm:t>
    </dgm:pt>
    <dgm:pt modelId="{4AA6064E-CE86-4A1D-9F05-7A6469815DCB}" type="parTrans" cxnId="{A4946C8C-E06C-46F0-A387-D2D2542CD1C2}">
      <dgm:prSet/>
      <dgm:spPr/>
      <dgm:t>
        <a:bodyPr/>
        <a:lstStyle/>
        <a:p>
          <a:endParaRPr lang="el-GR" dirty="0"/>
        </a:p>
      </dgm:t>
    </dgm:pt>
    <dgm:pt modelId="{7FE14B4B-0393-4EE1-8E76-0B9472F8BEE2}" type="sibTrans" cxnId="{A4946C8C-E06C-46F0-A387-D2D2542CD1C2}">
      <dgm:prSet/>
      <dgm:spPr/>
      <dgm:t>
        <a:bodyPr/>
        <a:lstStyle/>
        <a:p>
          <a:endParaRPr lang="el-GR"/>
        </a:p>
      </dgm:t>
    </dgm:pt>
    <dgm:pt modelId="{8081FA18-420F-4D4F-9510-6FCD880BB31F}" type="pres">
      <dgm:prSet presAssocID="{4D69F670-35C1-4557-8EB5-FEA1ED800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BDDEB9-64B7-4A7B-9AC6-469179BF9F88}" type="pres">
      <dgm:prSet presAssocID="{52380515-81E5-48B2-AE3B-1FACAF0EA566}" presName="centerShape" presStyleLbl="node0" presStyleIdx="0" presStyleCnt="1" custScaleX="259207" custScaleY="112275"/>
      <dgm:spPr/>
      <dgm:t>
        <a:bodyPr/>
        <a:lstStyle/>
        <a:p>
          <a:endParaRPr lang="el-GR"/>
        </a:p>
      </dgm:t>
    </dgm:pt>
    <dgm:pt modelId="{670F10AB-093A-46BB-8B34-64DB7B3F6549}" type="pres">
      <dgm:prSet presAssocID="{D52FD454-5018-4018-9FD9-4F64ECC9F262}" presName="parTrans" presStyleLbl="sibTrans2D1" presStyleIdx="0" presStyleCnt="10"/>
      <dgm:spPr/>
      <dgm:t>
        <a:bodyPr/>
        <a:lstStyle/>
        <a:p>
          <a:endParaRPr lang="el-GR"/>
        </a:p>
      </dgm:t>
    </dgm:pt>
    <dgm:pt modelId="{2CA4FE22-34D5-4B96-8B1A-8CF6CEE301E3}" type="pres">
      <dgm:prSet presAssocID="{D52FD454-5018-4018-9FD9-4F64ECC9F262}" presName="connectorText" presStyleLbl="sibTrans2D1" presStyleIdx="0" presStyleCnt="10"/>
      <dgm:spPr/>
      <dgm:t>
        <a:bodyPr/>
        <a:lstStyle/>
        <a:p>
          <a:endParaRPr lang="el-GR"/>
        </a:p>
      </dgm:t>
    </dgm:pt>
    <dgm:pt modelId="{3925B468-1FAB-4FC6-B95E-6305F4D988D7}" type="pres">
      <dgm:prSet presAssocID="{99DFCB9C-0D96-4C08-9F0A-C384EA9B81D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3CA71-F61B-4841-81F3-EA94755C15F4}" type="pres">
      <dgm:prSet presAssocID="{E9E6606A-CE5B-4151-BFC4-891FFF319EF0}" presName="parTrans" presStyleLbl="sibTrans2D1" presStyleIdx="1" presStyleCnt="10"/>
      <dgm:spPr/>
      <dgm:t>
        <a:bodyPr/>
        <a:lstStyle/>
        <a:p>
          <a:endParaRPr lang="el-GR"/>
        </a:p>
      </dgm:t>
    </dgm:pt>
    <dgm:pt modelId="{1C965552-A25C-4B20-AE05-210247F3B897}" type="pres">
      <dgm:prSet presAssocID="{E9E6606A-CE5B-4151-BFC4-891FFF319EF0}" presName="connectorText" presStyleLbl="sibTrans2D1" presStyleIdx="1" presStyleCnt="10"/>
      <dgm:spPr/>
      <dgm:t>
        <a:bodyPr/>
        <a:lstStyle/>
        <a:p>
          <a:endParaRPr lang="el-GR"/>
        </a:p>
      </dgm:t>
    </dgm:pt>
    <dgm:pt modelId="{C4EE540C-C0AF-4173-B76D-BF4780139ED8}" type="pres">
      <dgm:prSet presAssocID="{CFB5A530-E3E9-433C-990B-9234A41236E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012C73-FDD0-4874-8487-5C88B13E5ACB}" type="pres">
      <dgm:prSet presAssocID="{FC19E8A5-1093-4BB5-AE59-24BCBCEEC529}" presName="parTrans" presStyleLbl="sibTrans2D1" presStyleIdx="2" presStyleCnt="10"/>
      <dgm:spPr/>
      <dgm:t>
        <a:bodyPr/>
        <a:lstStyle/>
        <a:p>
          <a:endParaRPr lang="el-GR"/>
        </a:p>
      </dgm:t>
    </dgm:pt>
    <dgm:pt modelId="{BAC7CDC9-48BF-4BBE-97D3-91BB82034EB1}" type="pres">
      <dgm:prSet presAssocID="{FC19E8A5-1093-4BB5-AE59-24BCBCEEC529}" presName="connectorText" presStyleLbl="sibTrans2D1" presStyleIdx="2" presStyleCnt="10"/>
      <dgm:spPr/>
      <dgm:t>
        <a:bodyPr/>
        <a:lstStyle/>
        <a:p>
          <a:endParaRPr lang="el-GR"/>
        </a:p>
      </dgm:t>
    </dgm:pt>
    <dgm:pt modelId="{F0F6CBAA-D827-470F-8DD1-A56D36847BF0}" type="pres">
      <dgm:prSet presAssocID="{3EE57EE9-25CF-490A-8784-AAF5D984E10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5C6F-1240-49CC-AB97-F3DBCD77E7E5}" type="pres">
      <dgm:prSet presAssocID="{854CD9C0-D27A-4785-8596-34E2EC183629}" presName="parTrans" presStyleLbl="sibTrans2D1" presStyleIdx="3" presStyleCnt="10"/>
      <dgm:spPr/>
      <dgm:t>
        <a:bodyPr/>
        <a:lstStyle/>
        <a:p>
          <a:endParaRPr lang="el-GR"/>
        </a:p>
      </dgm:t>
    </dgm:pt>
    <dgm:pt modelId="{8A7CE781-A37B-498D-8095-DDF27DC6D3F8}" type="pres">
      <dgm:prSet presAssocID="{854CD9C0-D27A-4785-8596-34E2EC183629}" presName="connectorText" presStyleLbl="sibTrans2D1" presStyleIdx="3" presStyleCnt="10"/>
      <dgm:spPr/>
      <dgm:t>
        <a:bodyPr/>
        <a:lstStyle/>
        <a:p>
          <a:endParaRPr lang="el-GR"/>
        </a:p>
      </dgm:t>
    </dgm:pt>
    <dgm:pt modelId="{1A32F246-DBEC-4702-9953-24E77751C2AB}" type="pres">
      <dgm:prSet presAssocID="{D3E798DF-1F7A-4D01-B8E6-754A55B87F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0ED46-34F9-4D1D-BFCC-0A7719DCCA6A}" type="pres">
      <dgm:prSet presAssocID="{1BD1CD44-782A-46A2-9ACC-AA0F5E312DEC}" presName="parTrans" presStyleLbl="sibTrans2D1" presStyleIdx="4" presStyleCnt="10"/>
      <dgm:spPr/>
      <dgm:t>
        <a:bodyPr/>
        <a:lstStyle/>
        <a:p>
          <a:endParaRPr lang="el-GR"/>
        </a:p>
      </dgm:t>
    </dgm:pt>
    <dgm:pt modelId="{5D38C40B-5C7C-4128-9C8A-77EB7F26FB60}" type="pres">
      <dgm:prSet presAssocID="{1BD1CD44-782A-46A2-9ACC-AA0F5E312DEC}" presName="connectorText" presStyleLbl="sibTrans2D1" presStyleIdx="4" presStyleCnt="10"/>
      <dgm:spPr/>
      <dgm:t>
        <a:bodyPr/>
        <a:lstStyle/>
        <a:p>
          <a:endParaRPr lang="el-GR"/>
        </a:p>
      </dgm:t>
    </dgm:pt>
    <dgm:pt modelId="{3664231E-9B20-4364-957A-BD0BA5D4AEF7}" type="pres">
      <dgm:prSet presAssocID="{6957B9E7-1DCC-4716-A0D5-2D9C6544D55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B3FA5-E414-4E3D-BEF5-7CCCB2FC2490}" type="pres">
      <dgm:prSet presAssocID="{AB42E284-C689-4B69-9280-2483611DB129}" presName="parTrans" presStyleLbl="sibTrans2D1" presStyleIdx="5" presStyleCnt="10"/>
      <dgm:spPr/>
      <dgm:t>
        <a:bodyPr/>
        <a:lstStyle/>
        <a:p>
          <a:endParaRPr lang="el-GR"/>
        </a:p>
      </dgm:t>
    </dgm:pt>
    <dgm:pt modelId="{C92502D8-9C84-4B49-98D4-31C4337F4680}" type="pres">
      <dgm:prSet presAssocID="{AB42E284-C689-4B69-9280-2483611DB129}" presName="connectorText" presStyleLbl="sibTrans2D1" presStyleIdx="5" presStyleCnt="10"/>
      <dgm:spPr/>
      <dgm:t>
        <a:bodyPr/>
        <a:lstStyle/>
        <a:p>
          <a:endParaRPr lang="el-GR"/>
        </a:p>
      </dgm:t>
    </dgm:pt>
    <dgm:pt modelId="{74E5F06B-1092-488F-B17F-D6E33A07B031}" type="pres">
      <dgm:prSet presAssocID="{53C513BA-6039-427E-92A2-65CA863552E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C98FE-FDE3-481A-97D7-69F4C0E0183B}" type="pres">
      <dgm:prSet presAssocID="{EE0AE558-33EE-4A92-A3B2-7C0962CF487F}" presName="parTrans" presStyleLbl="sibTrans2D1" presStyleIdx="6" presStyleCnt="10"/>
      <dgm:spPr/>
      <dgm:t>
        <a:bodyPr/>
        <a:lstStyle/>
        <a:p>
          <a:endParaRPr lang="el-GR"/>
        </a:p>
      </dgm:t>
    </dgm:pt>
    <dgm:pt modelId="{E7557309-70EC-4F30-AA92-19B9BA22F1FE}" type="pres">
      <dgm:prSet presAssocID="{EE0AE558-33EE-4A92-A3B2-7C0962CF487F}" presName="connectorText" presStyleLbl="sibTrans2D1" presStyleIdx="6" presStyleCnt="10"/>
      <dgm:spPr/>
      <dgm:t>
        <a:bodyPr/>
        <a:lstStyle/>
        <a:p>
          <a:endParaRPr lang="el-GR"/>
        </a:p>
      </dgm:t>
    </dgm:pt>
    <dgm:pt modelId="{66C2EF2A-9350-4962-9499-25DE39C0CA90}" type="pres">
      <dgm:prSet presAssocID="{46FB011B-FC9D-44FA-A152-5671B2F44C1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3AC5F-0220-4A9E-8227-510866CF9FBC}" type="pres">
      <dgm:prSet presAssocID="{47170308-DAB0-4A35-BA09-7ED01E54529D}" presName="parTrans" presStyleLbl="sibTrans2D1" presStyleIdx="7" presStyleCnt="10"/>
      <dgm:spPr/>
      <dgm:t>
        <a:bodyPr/>
        <a:lstStyle/>
        <a:p>
          <a:endParaRPr lang="el-GR"/>
        </a:p>
      </dgm:t>
    </dgm:pt>
    <dgm:pt modelId="{40003ADF-BDB8-47DB-AE22-61B36B2708DC}" type="pres">
      <dgm:prSet presAssocID="{47170308-DAB0-4A35-BA09-7ED01E54529D}" presName="connectorText" presStyleLbl="sibTrans2D1" presStyleIdx="7" presStyleCnt="10"/>
      <dgm:spPr/>
      <dgm:t>
        <a:bodyPr/>
        <a:lstStyle/>
        <a:p>
          <a:endParaRPr lang="el-GR"/>
        </a:p>
      </dgm:t>
    </dgm:pt>
    <dgm:pt modelId="{DF686913-D83D-4BF9-83B5-CFCA5A1B0D4E}" type="pres">
      <dgm:prSet presAssocID="{E494DB68-CF55-4983-9527-54C8C2F6145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A70F6-AFFE-4690-83D2-C7CB5084E910}" type="pres">
      <dgm:prSet presAssocID="{F1673CE0-1A31-4528-B611-90C539048876}" presName="parTrans" presStyleLbl="sibTrans2D1" presStyleIdx="8" presStyleCnt="10"/>
      <dgm:spPr/>
      <dgm:t>
        <a:bodyPr/>
        <a:lstStyle/>
        <a:p>
          <a:endParaRPr lang="el-GR"/>
        </a:p>
      </dgm:t>
    </dgm:pt>
    <dgm:pt modelId="{4A744889-CC15-4E9D-ABC8-7E6915E394E6}" type="pres">
      <dgm:prSet presAssocID="{F1673CE0-1A31-4528-B611-90C539048876}" presName="connectorText" presStyleLbl="sibTrans2D1" presStyleIdx="8" presStyleCnt="10"/>
      <dgm:spPr/>
      <dgm:t>
        <a:bodyPr/>
        <a:lstStyle/>
        <a:p>
          <a:endParaRPr lang="el-GR"/>
        </a:p>
      </dgm:t>
    </dgm:pt>
    <dgm:pt modelId="{19277748-F23F-4CE3-8C82-02E9761017A9}" type="pres">
      <dgm:prSet presAssocID="{7FA091B8-AEF1-412D-BCD1-34F9C4E4CB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A1E7BA-82E9-42BE-A512-088A96E4A964}" type="pres">
      <dgm:prSet presAssocID="{4AA6064E-CE86-4A1D-9F05-7A6469815DCB}" presName="parTrans" presStyleLbl="sibTrans2D1" presStyleIdx="9" presStyleCnt="10"/>
      <dgm:spPr/>
      <dgm:t>
        <a:bodyPr/>
        <a:lstStyle/>
        <a:p>
          <a:endParaRPr lang="el-GR"/>
        </a:p>
      </dgm:t>
    </dgm:pt>
    <dgm:pt modelId="{D403C100-9CAD-4E8E-A653-EDA20158472B}" type="pres">
      <dgm:prSet presAssocID="{4AA6064E-CE86-4A1D-9F05-7A6469815DCB}" presName="connectorText" presStyleLbl="sibTrans2D1" presStyleIdx="9" presStyleCnt="10"/>
      <dgm:spPr/>
      <dgm:t>
        <a:bodyPr/>
        <a:lstStyle/>
        <a:p>
          <a:endParaRPr lang="el-GR"/>
        </a:p>
      </dgm:t>
    </dgm:pt>
    <dgm:pt modelId="{756FDDD6-B360-4DF0-99B3-2828A7225BB9}" type="pres">
      <dgm:prSet presAssocID="{B27635E5-64CC-475C-83F4-7E2ACF9161E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034FF8B-5F29-4AD8-9DA8-6A37812CBB76}" type="presOf" srcId="{E9E6606A-CE5B-4151-BFC4-891FFF319EF0}" destId="{1C965552-A25C-4B20-AE05-210247F3B897}" srcOrd="1" destOrd="0" presId="urn:microsoft.com/office/officeart/2005/8/layout/radial5"/>
    <dgm:cxn modelId="{25CA3C57-4EEB-4FB8-9D26-F9447EFEA448}" type="presOf" srcId="{53C513BA-6039-427E-92A2-65CA863552E7}" destId="{74E5F06B-1092-488F-B17F-D6E33A07B031}" srcOrd="0" destOrd="0" presId="urn:microsoft.com/office/officeart/2005/8/layout/radial5"/>
    <dgm:cxn modelId="{D04E0F94-B77D-4EAA-8ABB-F28F95EC5D3F}" type="presOf" srcId="{FC19E8A5-1093-4BB5-AE59-24BCBCEEC529}" destId="{BAC7CDC9-48BF-4BBE-97D3-91BB82034EB1}" srcOrd="1" destOrd="0" presId="urn:microsoft.com/office/officeart/2005/8/layout/radial5"/>
    <dgm:cxn modelId="{8842A8AB-AEA2-4F95-9AEC-1CCDD325F670}" type="presOf" srcId="{F1673CE0-1A31-4528-B611-90C539048876}" destId="{ED0A70F6-AFFE-4690-83D2-C7CB5084E910}" srcOrd="0" destOrd="0" presId="urn:microsoft.com/office/officeart/2005/8/layout/radial5"/>
    <dgm:cxn modelId="{6C2247DC-FC0D-4430-B60F-3DAE2DB8A3F4}" srcId="{52380515-81E5-48B2-AE3B-1FACAF0EA566}" destId="{53C513BA-6039-427E-92A2-65CA863552E7}" srcOrd="5" destOrd="0" parTransId="{AB42E284-C689-4B69-9280-2483611DB129}" sibTransId="{4C116A7F-FD8D-4A80-ACAE-B281942B5040}"/>
    <dgm:cxn modelId="{532C2140-B3EA-45B6-ADE8-C038EEA41B23}" srcId="{4D69F670-35C1-4557-8EB5-FEA1ED800749}" destId="{52380515-81E5-48B2-AE3B-1FACAF0EA566}" srcOrd="0" destOrd="0" parTransId="{FDE88C62-3751-4F0B-9B13-5DA4342D638A}" sibTransId="{A39CBECE-94D7-4E87-9893-952893CADF39}"/>
    <dgm:cxn modelId="{B0F3BC35-6B6B-4234-907D-CC2FEFB47B40}" srcId="{52380515-81E5-48B2-AE3B-1FACAF0EA566}" destId="{46FB011B-FC9D-44FA-A152-5671B2F44C12}" srcOrd="6" destOrd="0" parTransId="{EE0AE558-33EE-4A92-A3B2-7C0962CF487F}" sibTransId="{18CA8C30-D6E7-4A90-88E0-02C0D7240484}"/>
    <dgm:cxn modelId="{820D7E26-4191-4BA7-8401-0EBC71EAA926}" type="presOf" srcId="{3EE57EE9-25CF-490A-8784-AAF5D984E103}" destId="{F0F6CBAA-D827-470F-8DD1-A56D36847BF0}" srcOrd="0" destOrd="0" presId="urn:microsoft.com/office/officeart/2005/8/layout/radial5"/>
    <dgm:cxn modelId="{CB55175F-FC03-4985-B983-60F5A9D2F56E}" type="presOf" srcId="{854CD9C0-D27A-4785-8596-34E2EC183629}" destId="{CFF65C6F-1240-49CC-AB97-F3DBCD77E7E5}" srcOrd="0" destOrd="0" presId="urn:microsoft.com/office/officeart/2005/8/layout/radial5"/>
    <dgm:cxn modelId="{904A0F02-865F-425D-A7E5-B8B1B1E6C516}" type="presOf" srcId="{52380515-81E5-48B2-AE3B-1FACAF0EA566}" destId="{C1BDDEB9-64B7-4A7B-9AC6-469179BF9F88}" srcOrd="0" destOrd="0" presId="urn:microsoft.com/office/officeart/2005/8/layout/radial5"/>
    <dgm:cxn modelId="{7AD47381-93F8-4D1A-AAC5-B9B7F9895128}" type="presOf" srcId="{1BD1CD44-782A-46A2-9ACC-AA0F5E312DEC}" destId="{C790ED46-34F9-4D1D-BFCC-0A7719DCCA6A}" srcOrd="0" destOrd="0" presId="urn:microsoft.com/office/officeart/2005/8/layout/radial5"/>
    <dgm:cxn modelId="{E485A837-6702-41F2-80C5-3C0EE6946E37}" type="presOf" srcId="{CFB5A530-E3E9-433C-990B-9234A41236E8}" destId="{C4EE540C-C0AF-4173-B76D-BF4780139ED8}" srcOrd="0" destOrd="0" presId="urn:microsoft.com/office/officeart/2005/8/layout/radial5"/>
    <dgm:cxn modelId="{C33F553A-45D7-4684-AA9B-0AB01CF812B4}" srcId="{52380515-81E5-48B2-AE3B-1FACAF0EA566}" destId="{6957B9E7-1DCC-4716-A0D5-2D9C6544D55F}" srcOrd="4" destOrd="0" parTransId="{1BD1CD44-782A-46A2-9ACC-AA0F5E312DEC}" sibTransId="{9F5410F2-612A-4059-94F9-01A1A5F83A69}"/>
    <dgm:cxn modelId="{AD7BD9E9-B258-4D41-A60F-2C3D866EAD6B}" type="presOf" srcId="{4AA6064E-CE86-4A1D-9F05-7A6469815DCB}" destId="{D403C100-9CAD-4E8E-A653-EDA20158472B}" srcOrd="1" destOrd="0" presId="urn:microsoft.com/office/officeart/2005/8/layout/radial5"/>
    <dgm:cxn modelId="{DEFA4D4D-452F-441E-B3CC-078A84F1E69C}" type="presOf" srcId="{B27635E5-64CC-475C-83F4-7E2ACF9161EF}" destId="{756FDDD6-B360-4DF0-99B3-2828A7225BB9}" srcOrd="0" destOrd="0" presId="urn:microsoft.com/office/officeart/2005/8/layout/radial5"/>
    <dgm:cxn modelId="{A7C94EE5-C6D2-46A0-AF4F-E9595883F6D9}" type="presOf" srcId="{D52FD454-5018-4018-9FD9-4F64ECC9F262}" destId="{670F10AB-093A-46BB-8B34-64DB7B3F6549}" srcOrd="0" destOrd="0" presId="urn:microsoft.com/office/officeart/2005/8/layout/radial5"/>
    <dgm:cxn modelId="{81F5FB2B-5A76-4EB7-BEAC-879461DD93B2}" type="presOf" srcId="{AB42E284-C689-4B69-9280-2483611DB129}" destId="{C92502D8-9C84-4B49-98D4-31C4337F4680}" srcOrd="1" destOrd="0" presId="urn:microsoft.com/office/officeart/2005/8/layout/radial5"/>
    <dgm:cxn modelId="{CD7F6A08-C756-410E-94E5-9D5E85D15A3A}" type="presOf" srcId="{854CD9C0-D27A-4785-8596-34E2EC183629}" destId="{8A7CE781-A37B-498D-8095-DDF27DC6D3F8}" srcOrd="1" destOrd="0" presId="urn:microsoft.com/office/officeart/2005/8/layout/radial5"/>
    <dgm:cxn modelId="{9C6C900C-BA8A-4B8C-9612-A1A186F456F6}" type="presOf" srcId="{7FA091B8-AEF1-412D-BCD1-34F9C4E4CB99}" destId="{19277748-F23F-4CE3-8C82-02E9761017A9}" srcOrd="0" destOrd="0" presId="urn:microsoft.com/office/officeart/2005/8/layout/radial5"/>
    <dgm:cxn modelId="{16845EDB-0208-46E3-A050-EA34E468841D}" type="presOf" srcId="{99DFCB9C-0D96-4C08-9F0A-C384EA9B81DD}" destId="{3925B468-1FAB-4FC6-B95E-6305F4D988D7}" srcOrd="0" destOrd="0" presId="urn:microsoft.com/office/officeart/2005/8/layout/radial5"/>
    <dgm:cxn modelId="{1D8B26C5-8FA1-48AA-BF6C-1B756803A3E4}" srcId="{52380515-81E5-48B2-AE3B-1FACAF0EA566}" destId="{CFB5A530-E3E9-433C-990B-9234A41236E8}" srcOrd="1" destOrd="0" parTransId="{E9E6606A-CE5B-4151-BFC4-891FFF319EF0}" sibTransId="{FCA57B6D-839F-4FC3-A720-F2B8F4FAD451}"/>
    <dgm:cxn modelId="{F09C22AC-CE9C-4AEC-B3C4-0D45F82BADB4}" srcId="{52380515-81E5-48B2-AE3B-1FACAF0EA566}" destId="{99DFCB9C-0D96-4C08-9F0A-C384EA9B81DD}" srcOrd="0" destOrd="0" parTransId="{D52FD454-5018-4018-9FD9-4F64ECC9F262}" sibTransId="{C0510FCA-50C4-4DB4-951C-0DB98A27473E}"/>
    <dgm:cxn modelId="{FE0A70F3-149A-4F8C-8EC0-87CA4BE4E7BF}" type="presOf" srcId="{EE0AE558-33EE-4A92-A3B2-7C0962CF487F}" destId="{091C98FE-FDE3-481A-97D7-69F4C0E0183B}" srcOrd="0" destOrd="0" presId="urn:microsoft.com/office/officeart/2005/8/layout/radial5"/>
    <dgm:cxn modelId="{3D9BBC02-171E-4F64-84F4-100E735BAE97}" type="presOf" srcId="{E9E6606A-CE5B-4151-BFC4-891FFF319EF0}" destId="{2DF3CA71-F61B-4841-81F3-EA94755C15F4}" srcOrd="0" destOrd="0" presId="urn:microsoft.com/office/officeart/2005/8/layout/radial5"/>
    <dgm:cxn modelId="{648EBE95-9824-410F-8799-5BF214AD855D}" type="presOf" srcId="{F1673CE0-1A31-4528-B611-90C539048876}" destId="{4A744889-CC15-4E9D-ABC8-7E6915E394E6}" srcOrd="1" destOrd="0" presId="urn:microsoft.com/office/officeart/2005/8/layout/radial5"/>
    <dgm:cxn modelId="{5C2EC700-EA59-4133-A50C-79B17310F643}" type="presOf" srcId="{EE0AE558-33EE-4A92-A3B2-7C0962CF487F}" destId="{E7557309-70EC-4F30-AA92-19B9BA22F1FE}" srcOrd="1" destOrd="0" presId="urn:microsoft.com/office/officeart/2005/8/layout/radial5"/>
    <dgm:cxn modelId="{A7792B08-2BFB-4BF5-A2C4-1ADD911F4D71}" type="presOf" srcId="{E494DB68-CF55-4983-9527-54C8C2F6145A}" destId="{DF686913-D83D-4BF9-83B5-CFCA5A1B0D4E}" srcOrd="0" destOrd="0" presId="urn:microsoft.com/office/officeart/2005/8/layout/radial5"/>
    <dgm:cxn modelId="{FFF380DB-AA3F-495D-9E53-A5FC19495F5F}" type="presOf" srcId="{1BD1CD44-782A-46A2-9ACC-AA0F5E312DEC}" destId="{5D38C40B-5C7C-4128-9C8A-77EB7F26FB60}" srcOrd="1" destOrd="0" presId="urn:microsoft.com/office/officeart/2005/8/layout/radial5"/>
    <dgm:cxn modelId="{12B889FE-DFB4-4A13-9B50-2DDD753C82A8}" type="presOf" srcId="{47170308-DAB0-4A35-BA09-7ED01E54529D}" destId="{6A43AC5F-0220-4A9E-8227-510866CF9FBC}" srcOrd="0" destOrd="0" presId="urn:microsoft.com/office/officeart/2005/8/layout/radial5"/>
    <dgm:cxn modelId="{19DBAFBE-23C1-482A-ACE3-BF50356A98C3}" type="presOf" srcId="{AB42E284-C689-4B69-9280-2483611DB129}" destId="{F79B3FA5-E414-4E3D-BEF5-7CCCB2FC2490}" srcOrd="0" destOrd="0" presId="urn:microsoft.com/office/officeart/2005/8/layout/radial5"/>
    <dgm:cxn modelId="{9E70F469-A67F-4580-A733-2BDA38DF1A10}" type="presOf" srcId="{FC19E8A5-1093-4BB5-AE59-24BCBCEEC529}" destId="{55012C73-FDD0-4874-8487-5C88B13E5ACB}" srcOrd="0" destOrd="0" presId="urn:microsoft.com/office/officeart/2005/8/layout/radial5"/>
    <dgm:cxn modelId="{F631367B-E8AD-4CBA-B71E-12B23351C609}" srcId="{52380515-81E5-48B2-AE3B-1FACAF0EA566}" destId="{E494DB68-CF55-4983-9527-54C8C2F6145A}" srcOrd="7" destOrd="0" parTransId="{47170308-DAB0-4A35-BA09-7ED01E54529D}" sibTransId="{8C9D254F-6D94-443F-8C8D-E6F79D98BCBB}"/>
    <dgm:cxn modelId="{90711372-0B13-4656-8909-653C58E61061}" type="presOf" srcId="{D52FD454-5018-4018-9FD9-4F64ECC9F262}" destId="{2CA4FE22-34D5-4B96-8B1A-8CF6CEE301E3}" srcOrd="1" destOrd="0" presId="urn:microsoft.com/office/officeart/2005/8/layout/radial5"/>
    <dgm:cxn modelId="{3FCE4509-0ADF-4346-9AFD-3E3C4DAF909D}" type="presOf" srcId="{47170308-DAB0-4A35-BA09-7ED01E54529D}" destId="{40003ADF-BDB8-47DB-AE22-61B36B2708DC}" srcOrd="1" destOrd="0" presId="urn:microsoft.com/office/officeart/2005/8/layout/radial5"/>
    <dgm:cxn modelId="{73A28FCE-F690-4F74-86F5-F253C38DC4BD}" srcId="{52380515-81E5-48B2-AE3B-1FACAF0EA566}" destId="{D3E798DF-1F7A-4D01-B8E6-754A55B87F13}" srcOrd="3" destOrd="0" parTransId="{854CD9C0-D27A-4785-8596-34E2EC183629}" sibTransId="{FDB6AD64-3B85-4C98-B9F1-5878D0F88DC3}"/>
    <dgm:cxn modelId="{357503E7-B4A1-4222-9A51-46F769280024}" type="presOf" srcId="{4D69F670-35C1-4557-8EB5-FEA1ED800749}" destId="{8081FA18-420F-4D4F-9510-6FCD880BB31F}" srcOrd="0" destOrd="0" presId="urn:microsoft.com/office/officeart/2005/8/layout/radial5"/>
    <dgm:cxn modelId="{C8F55E61-7D83-4788-BAA9-168DAA3F6289}" srcId="{52380515-81E5-48B2-AE3B-1FACAF0EA566}" destId="{3EE57EE9-25CF-490A-8784-AAF5D984E103}" srcOrd="2" destOrd="0" parTransId="{FC19E8A5-1093-4BB5-AE59-24BCBCEEC529}" sibTransId="{A573E4E6-A6EE-4009-B486-5B907DF0C486}"/>
    <dgm:cxn modelId="{A3A1D80E-7C80-43FA-A061-98542680A8EB}" type="presOf" srcId="{D3E798DF-1F7A-4D01-B8E6-754A55B87F13}" destId="{1A32F246-DBEC-4702-9953-24E77751C2AB}" srcOrd="0" destOrd="0" presId="urn:microsoft.com/office/officeart/2005/8/layout/radial5"/>
    <dgm:cxn modelId="{044A4636-FEDA-4D16-AEF4-7FAD909FDFB5}" type="presOf" srcId="{4AA6064E-CE86-4A1D-9F05-7A6469815DCB}" destId="{14A1E7BA-82E9-42BE-A512-088A96E4A964}" srcOrd="0" destOrd="0" presId="urn:microsoft.com/office/officeart/2005/8/layout/radial5"/>
    <dgm:cxn modelId="{040C3DAC-4492-49DB-B560-C046FAA6352B}" type="presOf" srcId="{46FB011B-FC9D-44FA-A152-5671B2F44C12}" destId="{66C2EF2A-9350-4962-9499-25DE39C0CA90}" srcOrd="0" destOrd="0" presId="urn:microsoft.com/office/officeart/2005/8/layout/radial5"/>
    <dgm:cxn modelId="{E99A1261-88C8-4ED3-BA53-F0476A39FEFA}" srcId="{52380515-81E5-48B2-AE3B-1FACAF0EA566}" destId="{7FA091B8-AEF1-412D-BCD1-34F9C4E4CB99}" srcOrd="8" destOrd="0" parTransId="{F1673CE0-1A31-4528-B611-90C539048876}" sibTransId="{122DBA78-FB84-45C4-AA0B-0E103D3A710D}"/>
    <dgm:cxn modelId="{A4946C8C-E06C-46F0-A387-D2D2542CD1C2}" srcId="{52380515-81E5-48B2-AE3B-1FACAF0EA566}" destId="{B27635E5-64CC-475C-83F4-7E2ACF9161EF}" srcOrd="9" destOrd="0" parTransId="{4AA6064E-CE86-4A1D-9F05-7A6469815DCB}" sibTransId="{7FE14B4B-0393-4EE1-8E76-0B9472F8BEE2}"/>
    <dgm:cxn modelId="{71C9BA8D-CE76-427B-915C-F2485590B7EE}" type="presOf" srcId="{6957B9E7-1DCC-4716-A0D5-2D9C6544D55F}" destId="{3664231E-9B20-4364-957A-BD0BA5D4AEF7}" srcOrd="0" destOrd="0" presId="urn:microsoft.com/office/officeart/2005/8/layout/radial5"/>
    <dgm:cxn modelId="{91191715-5917-49BF-9E8C-512877A0477C}" type="presParOf" srcId="{8081FA18-420F-4D4F-9510-6FCD880BB31F}" destId="{C1BDDEB9-64B7-4A7B-9AC6-469179BF9F88}" srcOrd="0" destOrd="0" presId="urn:microsoft.com/office/officeart/2005/8/layout/radial5"/>
    <dgm:cxn modelId="{F1DB2A89-9F9C-412D-BDFA-2B52E7AB0361}" type="presParOf" srcId="{8081FA18-420F-4D4F-9510-6FCD880BB31F}" destId="{670F10AB-093A-46BB-8B34-64DB7B3F6549}" srcOrd="1" destOrd="0" presId="urn:microsoft.com/office/officeart/2005/8/layout/radial5"/>
    <dgm:cxn modelId="{BC7AC1B8-06FC-4354-BDC3-B27B1C3F4E40}" type="presParOf" srcId="{670F10AB-093A-46BB-8B34-64DB7B3F6549}" destId="{2CA4FE22-34D5-4B96-8B1A-8CF6CEE301E3}" srcOrd="0" destOrd="0" presId="urn:microsoft.com/office/officeart/2005/8/layout/radial5"/>
    <dgm:cxn modelId="{697669F7-2743-49F5-ABDC-F79BA2350F95}" type="presParOf" srcId="{8081FA18-420F-4D4F-9510-6FCD880BB31F}" destId="{3925B468-1FAB-4FC6-B95E-6305F4D988D7}" srcOrd="2" destOrd="0" presId="urn:microsoft.com/office/officeart/2005/8/layout/radial5"/>
    <dgm:cxn modelId="{86BDAEAD-7CFA-4C5C-AF2E-5C1220534484}" type="presParOf" srcId="{8081FA18-420F-4D4F-9510-6FCD880BB31F}" destId="{2DF3CA71-F61B-4841-81F3-EA94755C15F4}" srcOrd="3" destOrd="0" presId="urn:microsoft.com/office/officeart/2005/8/layout/radial5"/>
    <dgm:cxn modelId="{42C09482-38DE-456A-B230-09B607F2C689}" type="presParOf" srcId="{2DF3CA71-F61B-4841-81F3-EA94755C15F4}" destId="{1C965552-A25C-4B20-AE05-210247F3B897}" srcOrd="0" destOrd="0" presId="urn:microsoft.com/office/officeart/2005/8/layout/radial5"/>
    <dgm:cxn modelId="{851E3275-EBD9-4F03-BADF-1ADB44B6FB41}" type="presParOf" srcId="{8081FA18-420F-4D4F-9510-6FCD880BB31F}" destId="{C4EE540C-C0AF-4173-B76D-BF4780139ED8}" srcOrd="4" destOrd="0" presId="urn:microsoft.com/office/officeart/2005/8/layout/radial5"/>
    <dgm:cxn modelId="{E61CF8A2-CF52-4240-9A4F-C8FE3D0A78CA}" type="presParOf" srcId="{8081FA18-420F-4D4F-9510-6FCD880BB31F}" destId="{55012C73-FDD0-4874-8487-5C88B13E5ACB}" srcOrd="5" destOrd="0" presId="urn:microsoft.com/office/officeart/2005/8/layout/radial5"/>
    <dgm:cxn modelId="{0079656C-2AB2-4CD0-B868-B4E229CCAF9F}" type="presParOf" srcId="{55012C73-FDD0-4874-8487-5C88B13E5ACB}" destId="{BAC7CDC9-48BF-4BBE-97D3-91BB82034EB1}" srcOrd="0" destOrd="0" presId="urn:microsoft.com/office/officeart/2005/8/layout/radial5"/>
    <dgm:cxn modelId="{9ECC8D71-E1E6-40D9-B037-47BBA83227C3}" type="presParOf" srcId="{8081FA18-420F-4D4F-9510-6FCD880BB31F}" destId="{F0F6CBAA-D827-470F-8DD1-A56D36847BF0}" srcOrd="6" destOrd="0" presId="urn:microsoft.com/office/officeart/2005/8/layout/radial5"/>
    <dgm:cxn modelId="{90C33C65-DE70-410F-9DF1-F268FE80E82E}" type="presParOf" srcId="{8081FA18-420F-4D4F-9510-6FCD880BB31F}" destId="{CFF65C6F-1240-49CC-AB97-F3DBCD77E7E5}" srcOrd="7" destOrd="0" presId="urn:microsoft.com/office/officeart/2005/8/layout/radial5"/>
    <dgm:cxn modelId="{9B207B67-C398-46CF-876E-1CEA73ABE608}" type="presParOf" srcId="{CFF65C6F-1240-49CC-AB97-F3DBCD77E7E5}" destId="{8A7CE781-A37B-498D-8095-DDF27DC6D3F8}" srcOrd="0" destOrd="0" presId="urn:microsoft.com/office/officeart/2005/8/layout/radial5"/>
    <dgm:cxn modelId="{93AF4967-345D-4E59-A546-A1212BC0B5AB}" type="presParOf" srcId="{8081FA18-420F-4D4F-9510-6FCD880BB31F}" destId="{1A32F246-DBEC-4702-9953-24E77751C2AB}" srcOrd="8" destOrd="0" presId="urn:microsoft.com/office/officeart/2005/8/layout/radial5"/>
    <dgm:cxn modelId="{4C85D001-B901-4BE1-B98F-BFCC8DAF8216}" type="presParOf" srcId="{8081FA18-420F-4D4F-9510-6FCD880BB31F}" destId="{C790ED46-34F9-4D1D-BFCC-0A7719DCCA6A}" srcOrd="9" destOrd="0" presId="urn:microsoft.com/office/officeart/2005/8/layout/radial5"/>
    <dgm:cxn modelId="{E4B3CE55-5F1D-4E41-B6A7-FA3DE975DDF9}" type="presParOf" srcId="{C790ED46-34F9-4D1D-BFCC-0A7719DCCA6A}" destId="{5D38C40B-5C7C-4128-9C8A-77EB7F26FB60}" srcOrd="0" destOrd="0" presId="urn:microsoft.com/office/officeart/2005/8/layout/radial5"/>
    <dgm:cxn modelId="{127F9E4C-A245-4236-B6FD-3C09C0B81F71}" type="presParOf" srcId="{8081FA18-420F-4D4F-9510-6FCD880BB31F}" destId="{3664231E-9B20-4364-957A-BD0BA5D4AEF7}" srcOrd="10" destOrd="0" presId="urn:microsoft.com/office/officeart/2005/8/layout/radial5"/>
    <dgm:cxn modelId="{AE6AB6AB-7D66-4647-9948-8947E879448E}" type="presParOf" srcId="{8081FA18-420F-4D4F-9510-6FCD880BB31F}" destId="{F79B3FA5-E414-4E3D-BEF5-7CCCB2FC2490}" srcOrd="11" destOrd="0" presId="urn:microsoft.com/office/officeart/2005/8/layout/radial5"/>
    <dgm:cxn modelId="{6184BBA8-8C9B-4E2C-A489-4C25B910EE1A}" type="presParOf" srcId="{F79B3FA5-E414-4E3D-BEF5-7CCCB2FC2490}" destId="{C92502D8-9C84-4B49-98D4-31C4337F4680}" srcOrd="0" destOrd="0" presId="urn:microsoft.com/office/officeart/2005/8/layout/radial5"/>
    <dgm:cxn modelId="{339A2EE9-CF11-4E48-AE33-DA5D9B4B36C8}" type="presParOf" srcId="{8081FA18-420F-4D4F-9510-6FCD880BB31F}" destId="{74E5F06B-1092-488F-B17F-D6E33A07B031}" srcOrd="12" destOrd="0" presId="urn:microsoft.com/office/officeart/2005/8/layout/radial5"/>
    <dgm:cxn modelId="{7C58A9B7-F4A1-4D06-A893-BADEC8B27999}" type="presParOf" srcId="{8081FA18-420F-4D4F-9510-6FCD880BB31F}" destId="{091C98FE-FDE3-481A-97D7-69F4C0E0183B}" srcOrd="13" destOrd="0" presId="urn:microsoft.com/office/officeart/2005/8/layout/radial5"/>
    <dgm:cxn modelId="{FBF0C826-6B03-4105-BF27-BE784093C8EC}" type="presParOf" srcId="{091C98FE-FDE3-481A-97D7-69F4C0E0183B}" destId="{E7557309-70EC-4F30-AA92-19B9BA22F1FE}" srcOrd="0" destOrd="0" presId="urn:microsoft.com/office/officeart/2005/8/layout/radial5"/>
    <dgm:cxn modelId="{CB561124-4228-4AAB-9B8C-25EF17D34007}" type="presParOf" srcId="{8081FA18-420F-4D4F-9510-6FCD880BB31F}" destId="{66C2EF2A-9350-4962-9499-25DE39C0CA90}" srcOrd="14" destOrd="0" presId="urn:microsoft.com/office/officeart/2005/8/layout/radial5"/>
    <dgm:cxn modelId="{AEBE830F-48A9-4C30-BFA7-CBD9192947F6}" type="presParOf" srcId="{8081FA18-420F-4D4F-9510-6FCD880BB31F}" destId="{6A43AC5F-0220-4A9E-8227-510866CF9FBC}" srcOrd="15" destOrd="0" presId="urn:microsoft.com/office/officeart/2005/8/layout/radial5"/>
    <dgm:cxn modelId="{6BE8EB07-BEED-43A9-B1F3-4D205F14B19D}" type="presParOf" srcId="{6A43AC5F-0220-4A9E-8227-510866CF9FBC}" destId="{40003ADF-BDB8-47DB-AE22-61B36B2708DC}" srcOrd="0" destOrd="0" presId="urn:microsoft.com/office/officeart/2005/8/layout/radial5"/>
    <dgm:cxn modelId="{AA8E98CE-45E7-450A-9F58-4D5892E5F9A0}" type="presParOf" srcId="{8081FA18-420F-4D4F-9510-6FCD880BB31F}" destId="{DF686913-D83D-4BF9-83B5-CFCA5A1B0D4E}" srcOrd="16" destOrd="0" presId="urn:microsoft.com/office/officeart/2005/8/layout/radial5"/>
    <dgm:cxn modelId="{8B6A2933-A4EB-4889-AA04-50D1DFBD3705}" type="presParOf" srcId="{8081FA18-420F-4D4F-9510-6FCD880BB31F}" destId="{ED0A70F6-AFFE-4690-83D2-C7CB5084E910}" srcOrd="17" destOrd="0" presId="urn:microsoft.com/office/officeart/2005/8/layout/radial5"/>
    <dgm:cxn modelId="{A1C0AC65-B5F6-4901-A625-5453D553A32E}" type="presParOf" srcId="{ED0A70F6-AFFE-4690-83D2-C7CB5084E910}" destId="{4A744889-CC15-4E9D-ABC8-7E6915E394E6}" srcOrd="0" destOrd="0" presId="urn:microsoft.com/office/officeart/2005/8/layout/radial5"/>
    <dgm:cxn modelId="{D674247F-D33B-47E7-A49C-51CA79C69FBD}" type="presParOf" srcId="{8081FA18-420F-4D4F-9510-6FCD880BB31F}" destId="{19277748-F23F-4CE3-8C82-02E9761017A9}" srcOrd="18" destOrd="0" presId="urn:microsoft.com/office/officeart/2005/8/layout/radial5"/>
    <dgm:cxn modelId="{CCD772AB-18CF-4B81-B159-7C0B80EDA7E7}" type="presParOf" srcId="{8081FA18-420F-4D4F-9510-6FCD880BB31F}" destId="{14A1E7BA-82E9-42BE-A512-088A96E4A964}" srcOrd="19" destOrd="0" presId="urn:microsoft.com/office/officeart/2005/8/layout/radial5"/>
    <dgm:cxn modelId="{13104525-98E6-48E0-A1DF-C8B4B27A51FB}" type="presParOf" srcId="{14A1E7BA-82E9-42BE-A512-088A96E4A964}" destId="{D403C100-9CAD-4E8E-A653-EDA20158472B}" srcOrd="0" destOrd="0" presId="urn:microsoft.com/office/officeart/2005/8/layout/radial5"/>
    <dgm:cxn modelId="{84C4B1A3-734B-49A6-8707-170C9E01BA6F}" type="presParOf" srcId="{8081FA18-420F-4D4F-9510-6FCD880BB31F}" destId="{756FDDD6-B360-4DF0-99B3-2828A7225BB9}" srcOrd="20" destOrd="0" presId="urn:microsoft.com/office/officeart/2005/8/layout/radial5"/>
  </dgm:cxnLst>
  <dgm:bg>
    <a:noFill/>
    <a:effectLst>
      <a:glow rad="63500">
        <a:schemeClr val="accent2">
          <a:satMod val="175000"/>
          <a:alpha val="40000"/>
        </a:schemeClr>
      </a:glow>
    </a:effectLst>
  </dgm:bg>
  <dgm:whole>
    <a:ln>
      <a:solidFill>
        <a:schemeClr val="bg1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9F670-35C1-4557-8EB5-FEA1ED800749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52380515-81E5-48B2-AE3B-1FACAF0EA566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l-GR" sz="1300" b="1" i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Σε όλη την </a:t>
          </a:r>
          <a:endParaRPr lang="en-US" sz="1300" b="1" i="1" dirty="0" smtClean="0"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l-GR" sz="1300" b="1" i="1" baseline="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ΕΛΛΑΔΑ</a:t>
          </a:r>
          <a:endParaRPr lang="el-GR" sz="1300" b="1" i="1" baseline="0" dirty="0">
            <a:ln>
              <a:solidFill>
                <a:schemeClr val="tx1">
                  <a:lumMod val="65000"/>
                  <a:lumOff val="3500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88C62-3751-4F0B-9B13-5DA4342D638A}" type="par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A39CBECE-94D7-4E87-9893-952893CADF39}" type="sib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99DFCB9C-0D96-4C08-9F0A-C384EA9B81DD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Αθήνα  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D52FD454-5018-4018-9FD9-4F64ECC9F262}" type="parTrans" cxnId="{F09C22AC-CE9C-4AEC-B3C4-0D45F82BAD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C0510FCA-50C4-4DB4-951C-0DB98A27473E}" type="sibTrans" cxnId="{F09C22AC-CE9C-4AEC-B3C4-0D45F82BADB4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CFB5A530-E3E9-433C-990B-9234A41236E8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Κρήτη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E9E6606A-CE5B-4151-BFC4-891FFF319EF0}" type="parTrans" cxnId="{1D8B26C5-8FA1-48AA-BF6C-1B756803A3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FCA57B6D-839F-4FC3-A720-F2B8F4FAD451}" type="sibTrans" cxnId="{1D8B26C5-8FA1-48AA-BF6C-1B756803A3E4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D3E798DF-1F7A-4D01-B8E6-754A55B87F1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Πάτρα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854CD9C0-D27A-4785-8596-34E2EC183629}" type="parTrans" cxnId="{73A28FCE-F690-4F74-86F5-F253C38DC4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FDB6AD64-3B85-4C98-B9F1-5878D0F88DC3}" type="sibTrans" cxnId="{73A28FCE-F690-4F74-86F5-F253C38DC4BD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6957B9E7-1DCC-4716-A0D5-2D9C6544D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Λάρισα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1BD1CD44-782A-46A2-9ACC-AA0F5E312DEC}" type="parTrans" cxnId="{C33F553A-45D7-4684-AA9B-0AB01CF812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9F5410F2-612A-4059-94F9-01A1A5F83A69}" type="sibTrans" cxnId="{C33F553A-45D7-4684-AA9B-0AB01CF812B4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53C513BA-6039-427E-92A2-65CA863552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Σέρρες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AB42E284-C689-4B69-9280-2483611DB129}" type="parTrans" cxnId="{6C2247DC-FC0D-4430-B60F-3DAE2DB8A3F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4C116A7F-FD8D-4A80-ACAE-B281942B5040}" type="sibTrans" cxnId="{6C2247DC-FC0D-4430-B60F-3DAE2DB8A3F4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E494DB68-CF55-4983-9527-54C8C2F6145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Μύκονος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47170308-DAB0-4A35-BA09-7ED01E54529D}" type="parTrans" cxnId="{F631367B-E8AD-4CBA-B71E-12B23351C6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8C9D254F-6D94-443F-8C8D-E6F79D98BCBB}" type="sibTrans" cxnId="{F631367B-E8AD-4CBA-B71E-12B23351C609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46FB011B-FC9D-44FA-A152-5671B2F44C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Αλεξανδρούπολη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18CA8C30-D6E7-4A90-88E0-02C0D7240484}" type="sibTrans" cxnId="{B0F3BC35-6B6B-4234-907D-CC2FEFB47B40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EE0AE558-33EE-4A92-A3B2-7C0962CF487F}" type="parTrans" cxnId="{B0F3BC35-6B6B-4234-907D-CC2FEFB47B4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7FA091B8-AEF1-412D-BCD1-34F9C4E4CB9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Πρέβεζα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F1673CE0-1A31-4528-B611-90C539048876}" type="parTrans" cxnId="{E99A1261-88C8-4ED3-BA53-F0476A39FEF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122DBA78-FB84-45C4-AA0B-0E103D3A710D}" type="sibTrans" cxnId="{E99A1261-88C8-4ED3-BA53-F0476A39FEFA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B27635E5-64CC-475C-83F4-7E2ACF9161EF}">
      <dgm:prSet/>
      <dgm:spPr/>
      <dgm:t>
        <a:bodyPr/>
        <a:lstStyle/>
        <a:p>
          <a:r>
            <a:rPr lang="el-GR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rPr>
            <a:t>Κ.Λ.Π</a:t>
          </a:r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4AA6064E-CE86-4A1D-9F05-7A6469815DCB}" type="parTrans" cxnId="{A4946C8C-E06C-46F0-A387-D2D2542CD1C2}">
      <dgm:prSet/>
      <dgm:spPr/>
      <dgm:t>
        <a:bodyPr/>
        <a:lstStyle/>
        <a:p>
          <a:endParaRPr lang="el-GR" dirty="0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7FE14B4B-0393-4EE1-8E76-0B9472F8BEE2}" type="sibTrans" cxnId="{A4946C8C-E06C-46F0-A387-D2D2542CD1C2}">
      <dgm:prSet/>
      <dgm:spPr/>
      <dgm:t>
        <a:bodyPr/>
        <a:lstStyle/>
        <a:p>
          <a:endParaRPr lang="el-GR">
            <a:ln>
              <a:solidFill>
                <a:schemeClr val="tx1">
                  <a:lumMod val="65000"/>
                  <a:lumOff val="35000"/>
                </a:schemeClr>
              </a:solidFill>
            </a:ln>
          </a:endParaRPr>
        </a:p>
      </dgm:t>
    </dgm:pt>
    <dgm:pt modelId="{8081FA18-420F-4D4F-9510-6FCD880BB31F}" type="pres">
      <dgm:prSet presAssocID="{4D69F670-35C1-4557-8EB5-FEA1ED800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BDDEB9-64B7-4A7B-9AC6-469179BF9F88}" type="pres">
      <dgm:prSet presAssocID="{52380515-81E5-48B2-AE3B-1FACAF0EA566}" presName="centerShape" presStyleLbl="node0" presStyleIdx="0" presStyleCnt="1" custScaleX="224527" custScaleY="112275"/>
      <dgm:spPr/>
      <dgm:t>
        <a:bodyPr/>
        <a:lstStyle/>
        <a:p>
          <a:endParaRPr lang="el-GR"/>
        </a:p>
      </dgm:t>
    </dgm:pt>
    <dgm:pt modelId="{670F10AB-093A-46BB-8B34-64DB7B3F6549}" type="pres">
      <dgm:prSet presAssocID="{D52FD454-5018-4018-9FD9-4F64ECC9F262}" presName="parTrans" presStyleLbl="sibTrans2D1" presStyleIdx="0" presStyleCnt="9"/>
      <dgm:spPr/>
      <dgm:t>
        <a:bodyPr/>
        <a:lstStyle/>
        <a:p>
          <a:endParaRPr lang="el-GR"/>
        </a:p>
      </dgm:t>
    </dgm:pt>
    <dgm:pt modelId="{2CA4FE22-34D5-4B96-8B1A-8CF6CEE301E3}" type="pres">
      <dgm:prSet presAssocID="{D52FD454-5018-4018-9FD9-4F64ECC9F262}" presName="connectorText" presStyleLbl="sibTrans2D1" presStyleIdx="0" presStyleCnt="9"/>
      <dgm:spPr/>
      <dgm:t>
        <a:bodyPr/>
        <a:lstStyle/>
        <a:p>
          <a:endParaRPr lang="el-GR"/>
        </a:p>
      </dgm:t>
    </dgm:pt>
    <dgm:pt modelId="{3925B468-1FAB-4FC6-B95E-6305F4D988D7}" type="pres">
      <dgm:prSet presAssocID="{99DFCB9C-0D96-4C08-9F0A-C384EA9B81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3CA71-F61B-4841-81F3-EA94755C15F4}" type="pres">
      <dgm:prSet presAssocID="{E9E6606A-CE5B-4151-BFC4-891FFF319EF0}" presName="parTrans" presStyleLbl="sibTrans2D1" presStyleIdx="1" presStyleCnt="9"/>
      <dgm:spPr/>
      <dgm:t>
        <a:bodyPr/>
        <a:lstStyle/>
        <a:p>
          <a:endParaRPr lang="el-GR"/>
        </a:p>
      </dgm:t>
    </dgm:pt>
    <dgm:pt modelId="{1C965552-A25C-4B20-AE05-210247F3B897}" type="pres">
      <dgm:prSet presAssocID="{E9E6606A-CE5B-4151-BFC4-891FFF319EF0}" presName="connectorText" presStyleLbl="sibTrans2D1" presStyleIdx="1" presStyleCnt="9"/>
      <dgm:spPr/>
      <dgm:t>
        <a:bodyPr/>
        <a:lstStyle/>
        <a:p>
          <a:endParaRPr lang="el-GR"/>
        </a:p>
      </dgm:t>
    </dgm:pt>
    <dgm:pt modelId="{C4EE540C-C0AF-4173-B76D-BF4780139ED8}" type="pres">
      <dgm:prSet presAssocID="{CFB5A530-E3E9-433C-990B-9234A41236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5C6F-1240-49CC-AB97-F3DBCD77E7E5}" type="pres">
      <dgm:prSet presAssocID="{854CD9C0-D27A-4785-8596-34E2EC183629}" presName="parTrans" presStyleLbl="sibTrans2D1" presStyleIdx="2" presStyleCnt="9"/>
      <dgm:spPr/>
      <dgm:t>
        <a:bodyPr/>
        <a:lstStyle/>
        <a:p>
          <a:endParaRPr lang="el-GR"/>
        </a:p>
      </dgm:t>
    </dgm:pt>
    <dgm:pt modelId="{8A7CE781-A37B-498D-8095-DDF27DC6D3F8}" type="pres">
      <dgm:prSet presAssocID="{854CD9C0-D27A-4785-8596-34E2EC183629}" presName="connectorText" presStyleLbl="sibTrans2D1" presStyleIdx="2" presStyleCnt="9"/>
      <dgm:spPr/>
      <dgm:t>
        <a:bodyPr/>
        <a:lstStyle/>
        <a:p>
          <a:endParaRPr lang="el-GR"/>
        </a:p>
      </dgm:t>
    </dgm:pt>
    <dgm:pt modelId="{1A32F246-DBEC-4702-9953-24E77751C2AB}" type="pres">
      <dgm:prSet presAssocID="{D3E798DF-1F7A-4D01-B8E6-754A55B87F1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0ED46-34F9-4D1D-BFCC-0A7719DCCA6A}" type="pres">
      <dgm:prSet presAssocID="{1BD1CD44-782A-46A2-9ACC-AA0F5E312DEC}" presName="parTrans" presStyleLbl="sibTrans2D1" presStyleIdx="3" presStyleCnt="9"/>
      <dgm:spPr/>
      <dgm:t>
        <a:bodyPr/>
        <a:lstStyle/>
        <a:p>
          <a:endParaRPr lang="el-GR"/>
        </a:p>
      </dgm:t>
    </dgm:pt>
    <dgm:pt modelId="{5D38C40B-5C7C-4128-9C8A-77EB7F26FB60}" type="pres">
      <dgm:prSet presAssocID="{1BD1CD44-782A-46A2-9ACC-AA0F5E312DEC}" presName="connectorText" presStyleLbl="sibTrans2D1" presStyleIdx="3" presStyleCnt="9"/>
      <dgm:spPr/>
      <dgm:t>
        <a:bodyPr/>
        <a:lstStyle/>
        <a:p>
          <a:endParaRPr lang="el-GR"/>
        </a:p>
      </dgm:t>
    </dgm:pt>
    <dgm:pt modelId="{3664231E-9B20-4364-957A-BD0BA5D4AEF7}" type="pres">
      <dgm:prSet presAssocID="{6957B9E7-1DCC-4716-A0D5-2D9C6544D55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B3FA5-E414-4E3D-BEF5-7CCCB2FC2490}" type="pres">
      <dgm:prSet presAssocID="{AB42E284-C689-4B69-9280-2483611DB129}" presName="parTrans" presStyleLbl="sibTrans2D1" presStyleIdx="4" presStyleCnt="9"/>
      <dgm:spPr/>
      <dgm:t>
        <a:bodyPr/>
        <a:lstStyle/>
        <a:p>
          <a:endParaRPr lang="el-GR"/>
        </a:p>
      </dgm:t>
    </dgm:pt>
    <dgm:pt modelId="{C92502D8-9C84-4B49-98D4-31C4337F4680}" type="pres">
      <dgm:prSet presAssocID="{AB42E284-C689-4B69-9280-2483611DB129}" presName="connectorText" presStyleLbl="sibTrans2D1" presStyleIdx="4" presStyleCnt="9"/>
      <dgm:spPr/>
      <dgm:t>
        <a:bodyPr/>
        <a:lstStyle/>
        <a:p>
          <a:endParaRPr lang="el-GR"/>
        </a:p>
      </dgm:t>
    </dgm:pt>
    <dgm:pt modelId="{74E5F06B-1092-488F-B17F-D6E33A07B031}" type="pres">
      <dgm:prSet presAssocID="{53C513BA-6039-427E-92A2-65CA863552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C98FE-FDE3-481A-97D7-69F4C0E0183B}" type="pres">
      <dgm:prSet presAssocID="{EE0AE558-33EE-4A92-A3B2-7C0962CF487F}" presName="parTrans" presStyleLbl="sibTrans2D1" presStyleIdx="5" presStyleCnt="9"/>
      <dgm:spPr/>
      <dgm:t>
        <a:bodyPr/>
        <a:lstStyle/>
        <a:p>
          <a:endParaRPr lang="el-GR"/>
        </a:p>
      </dgm:t>
    </dgm:pt>
    <dgm:pt modelId="{E7557309-70EC-4F30-AA92-19B9BA22F1FE}" type="pres">
      <dgm:prSet presAssocID="{EE0AE558-33EE-4A92-A3B2-7C0962CF487F}" presName="connectorText" presStyleLbl="sibTrans2D1" presStyleIdx="5" presStyleCnt="9"/>
      <dgm:spPr/>
      <dgm:t>
        <a:bodyPr/>
        <a:lstStyle/>
        <a:p>
          <a:endParaRPr lang="el-GR"/>
        </a:p>
      </dgm:t>
    </dgm:pt>
    <dgm:pt modelId="{66C2EF2A-9350-4962-9499-25DE39C0CA90}" type="pres">
      <dgm:prSet presAssocID="{46FB011B-FC9D-44FA-A152-5671B2F44C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3AC5F-0220-4A9E-8227-510866CF9FBC}" type="pres">
      <dgm:prSet presAssocID="{47170308-DAB0-4A35-BA09-7ED01E54529D}" presName="parTrans" presStyleLbl="sibTrans2D1" presStyleIdx="6" presStyleCnt="9"/>
      <dgm:spPr/>
      <dgm:t>
        <a:bodyPr/>
        <a:lstStyle/>
        <a:p>
          <a:endParaRPr lang="el-GR"/>
        </a:p>
      </dgm:t>
    </dgm:pt>
    <dgm:pt modelId="{40003ADF-BDB8-47DB-AE22-61B36B2708DC}" type="pres">
      <dgm:prSet presAssocID="{47170308-DAB0-4A35-BA09-7ED01E54529D}" presName="connectorText" presStyleLbl="sibTrans2D1" presStyleIdx="6" presStyleCnt="9"/>
      <dgm:spPr/>
      <dgm:t>
        <a:bodyPr/>
        <a:lstStyle/>
        <a:p>
          <a:endParaRPr lang="el-GR"/>
        </a:p>
      </dgm:t>
    </dgm:pt>
    <dgm:pt modelId="{DF686913-D83D-4BF9-83B5-CFCA5A1B0D4E}" type="pres">
      <dgm:prSet presAssocID="{E494DB68-CF55-4983-9527-54C8C2F6145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A70F6-AFFE-4690-83D2-C7CB5084E910}" type="pres">
      <dgm:prSet presAssocID="{F1673CE0-1A31-4528-B611-90C539048876}" presName="parTrans" presStyleLbl="sibTrans2D1" presStyleIdx="7" presStyleCnt="9"/>
      <dgm:spPr/>
      <dgm:t>
        <a:bodyPr/>
        <a:lstStyle/>
        <a:p>
          <a:endParaRPr lang="el-GR"/>
        </a:p>
      </dgm:t>
    </dgm:pt>
    <dgm:pt modelId="{4A744889-CC15-4E9D-ABC8-7E6915E394E6}" type="pres">
      <dgm:prSet presAssocID="{F1673CE0-1A31-4528-B611-90C539048876}" presName="connectorText" presStyleLbl="sibTrans2D1" presStyleIdx="7" presStyleCnt="9"/>
      <dgm:spPr/>
      <dgm:t>
        <a:bodyPr/>
        <a:lstStyle/>
        <a:p>
          <a:endParaRPr lang="el-GR"/>
        </a:p>
      </dgm:t>
    </dgm:pt>
    <dgm:pt modelId="{19277748-F23F-4CE3-8C82-02E9761017A9}" type="pres">
      <dgm:prSet presAssocID="{7FA091B8-AEF1-412D-BCD1-34F9C4E4CB9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A1E7BA-82E9-42BE-A512-088A96E4A964}" type="pres">
      <dgm:prSet presAssocID="{4AA6064E-CE86-4A1D-9F05-7A6469815DCB}" presName="parTrans" presStyleLbl="sibTrans2D1" presStyleIdx="8" presStyleCnt="9"/>
      <dgm:spPr/>
      <dgm:t>
        <a:bodyPr/>
        <a:lstStyle/>
        <a:p>
          <a:endParaRPr lang="el-GR"/>
        </a:p>
      </dgm:t>
    </dgm:pt>
    <dgm:pt modelId="{D403C100-9CAD-4E8E-A653-EDA20158472B}" type="pres">
      <dgm:prSet presAssocID="{4AA6064E-CE86-4A1D-9F05-7A6469815DCB}" presName="connectorText" presStyleLbl="sibTrans2D1" presStyleIdx="8" presStyleCnt="9"/>
      <dgm:spPr/>
      <dgm:t>
        <a:bodyPr/>
        <a:lstStyle/>
        <a:p>
          <a:endParaRPr lang="el-GR"/>
        </a:p>
      </dgm:t>
    </dgm:pt>
    <dgm:pt modelId="{756FDDD6-B360-4DF0-99B3-2828A7225BB9}" type="pres">
      <dgm:prSet presAssocID="{B27635E5-64CC-475C-83F4-7E2ACF9161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2247DC-FC0D-4430-B60F-3DAE2DB8A3F4}" srcId="{52380515-81E5-48B2-AE3B-1FACAF0EA566}" destId="{53C513BA-6039-427E-92A2-65CA863552E7}" srcOrd="4" destOrd="0" parTransId="{AB42E284-C689-4B69-9280-2483611DB129}" sibTransId="{4C116A7F-FD8D-4A80-ACAE-B281942B5040}"/>
    <dgm:cxn modelId="{532C2140-B3EA-45B6-ADE8-C038EEA41B23}" srcId="{4D69F670-35C1-4557-8EB5-FEA1ED800749}" destId="{52380515-81E5-48B2-AE3B-1FACAF0EA566}" srcOrd="0" destOrd="0" parTransId="{FDE88C62-3751-4F0B-9B13-5DA4342D638A}" sibTransId="{A39CBECE-94D7-4E87-9893-952893CADF39}"/>
    <dgm:cxn modelId="{B0F3BC35-6B6B-4234-907D-CC2FEFB47B40}" srcId="{52380515-81E5-48B2-AE3B-1FACAF0EA566}" destId="{46FB011B-FC9D-44FA-A152-5671B2F44C12}" srcOrd="5" destOrd="0" parTransId="{EE0AE558-33EE-4A92-A3B2-7C0962CF487F}" sibTransId="{18CA8C30-D6E7-4A90-88E0-02C0D7240484}"/>
    <dgm:cxn modelId="{68558E4E-5240-4AEA-94E5-6340B0F8DC62}" type="presOf" srcId="{AB42E284-C689-4B69-9280-2483611DB129}" destId="{C92502D8-9C84-4B49-98D4-31C4337F4680}" srcOrd="1" destOrd="0" presId="urn:microsoft.com/office/officeart/2005/8/layout/radial5"/>
    <dgm:cxn modelId="{C9890A6C-89F7-43D2-B310-E6223FEE30E7}" type="presOf" srcId="{854CD9C0-D27A-4785-8596-34E2EC183629}" destId="{CFF65C6F-1240-49CC-AB97-F3DBCD77E7E5}" srcOrd="0" destOrd="0" presId="urn:microsoft.com/office/officeart/2005/8/layout/radial5"/>
    <dgm:cxn modelId="{6BF5998F-1BD3-4AC6-BA2A-498441EAA7AB}" type="presOf" srcId="{D3E798DF-1F7A-4D01-B8E6-754A55B87F13}" destId="{1A32F246-DBEC-4702-9953-24E77751C2AB}" srcOrd="0" destOrd="0" presId="urn:microsoft.com/office/officeart/2005/8/layout/radial5"/>
    <dgm:cxn modelId="{A00F9EA0-BAB7-48D1-84C9-2BC37DD434B0}" type="presOf" srcId="{B27635E5-64CC-475C-83F4-7E2ACF9161EF}" destId="{756FDDD6-B360-4DF0-99B3-2828A7225BB9}" srcOrd="0" destOrd="0" presId="urn:microsoft.com/office/officeart/2005/8/layout/radial5"/>
    <dgm:cxn modelId="{CA93E299-91F5-4CB2-BC3E-3CC78B165FBB}" type="presOf" srcId="{F1673CE0-1A31-4528-B611-90C539048876}" destId="{ED0A70F6-AFFE-4690-83D2-C7CB5084E910}" srcOrd="0" destOrd="0" presId="urn:microsoft.com/office/officeart/2005/8/layout/radial5"/>
    <dgm:cxn modelId="{DCFF36ED-3675-4DA7-8A8B-3004DBF3E56B}" type="presOf" srcId="{4AA6064E-CE86-4A1D-9F05-7A6469815DCB}" destId="{D403C100-9CAD-4E8E-A653-EDA20158472B}" srcOrd="1" destOrd="0" presId="urn:microsoft.com/office/officeart/2005/8/layout/radial5"/>
    <dgm:cxn modelId="{0819440B-17A8-47D3-BA03-0C324EEA71FE}" type="presOf" srcId="{CFB5A530-E3E9-433C-990B-9234A41236E8}" destId="{C4EE540C-C0AF-4173-B76D-BF4780139ED8}" srcOrd="0" destOrd="0" presId="urn:microsoft.com/office/officeart/2005/8/layout/radial5"/>
    <dgm:cxn modelId="{63497B87-FC8C-461B-B56E-7B4C92FBB310}" type="presOf" srcId="{AB42E284-C689-4B69-9280-2483611DB129}" destId="{F79B3FA5-E414-4E3D-BEF5-7CCCB2FC2490}" srcOrd="0" destOrd="0" presId="urn:microsoft.com/office/officeart/2005/8/layout/radial5"/>
    <dgm:cxn modelId="{32283FB5-9459-4BFD-B1D3-4F8130C236BE}" type="presOf" srcId="{D52FD454-5018-4018-9FD9-4F64ECC9F262}" destId="{670F10AB-093A-46BB-8B34-64DB7B3F6549}" srcOrd="0" destOrd="0" presId="urn:microsoft.com/office/officeart/2005/8/layout/radial5"/>
    <dgm:cxn modelId="{DA4B3930-FC83-411E-A84B-2037B4E31520}" type="presOf" srcId="{47170308-DAB0-4A35-BA09-7ED01E54529D}" destId="{40003ADF-BDB8-47DB-AE22-61B36B2708DC}" srcOrd="1" destOrd="0" presId="urn:microsoft.com/office/officeart/2005/8/layout/radial5"/>
    <dgm:cxn modelId="{5324913C-AF40-4E28-AE5B-6B538CB95240}" type="presOf" srcId="{53C513BA-6039-427E-92A2-65CA863552E7}" destId="{74E5F06B-1092-488F-B17F-D6E33A07B031}" srcOrd="0" destOrd="0" presId="urn:microsoft.com/office/officeart/2005/8/layout/radial5"/>
    <dgm:cxn modelId="{B5AE0510-7725-40EF-ABCB-2AE6D7BB1FD3}" type="presOf" srcId="{E9E6606A-CE5B-4151-BFC4-891FFF319EF0}" destId="{1C965552-A25C-4B20-AE05-210247F3B897}" srcOrd="1" destOrd="0" presId="urn:microsoft.com/office/officeart/2005/8/layout/radial5"/>
    <dgm:cxn modelId="{993015AD-E2A3-434D-B6E9-FC6C2D8133D3}" type="presOf" srcId="{46FB011B-FC9D-44FA-A152-5671B2F44C12}" destId="{66C2EF2A-9350-4962-9499-25DE39C0CA90}" srcOrd="0" destOrd="0" presId="urn:microsoft.com/office/officeart/2005/8/layout/radial5"/>
    <dgm:cxn modelId="{95431D89-016B-4E0E-8097-ED7AFEF465A0}" type="presOf" srcId="{52380515-81E5-48B2-AE3B-1FACAF0EA566}" destId="{C1BDDEB9-64B7-4A7B-9AC6-469179BF9F88}" srcOrd="0" destOrd="0" presId="urn:microsoft.com/office/officeart/2005/8/layout/radial5"/>
    <dgm:cxn modelId="{2D8C09CB-837A-442F-9D5B-AE275AA2B90C}" type="presOf" srcId="{EE0AE558-33EE-4A92-A3B2-7C0962CF487F}" destId="{E7557309-70EC-4F30-AA92-19B9BA22F1FE}" srcOrd="1" destOrd="0" presId="urn:microsoft.com/office/officeart/2005/8/layout/radial5"/>
    <dgm:cxn modelId="{C33F553A-45D7-4684-AA9B-0AB01CF812B4}" srcId="{52380515-81E5-48B2-AE3B-1FACAF0EA566}" destId="{6957B9E7-1DCC-4716-A0D5-2D9C6544D55F}" srcOrd="3" destOrd="0" parTransId="{1BD1CD44-782A-46A2-9ACC-AA0F5E312DEC}" sibTransId="{9F5410F2-612A-4059-94F9-01A1A5F83A69}"/>
    <dgm:cxn modelId="{ABB0A548-5403-49FF-8474-CD0946A9537E}" type="presOf" srcId="{F1673CE0-1A31-4528-B611-90C539048876}" destId="{4A744889-CC15-4E9D-ABC8-7E6915E394E6}" srcOrd="1" destOrd="0" presId="urn:microsoft.com/office/officeart/2005/8/layout/radial5"/>
    <dgm:cxn modelId="{DE780205-DC6E-4A69-A781-1702ABDFDEA1}" type="presOf" srcId="{7FA091B8-AEF1-412D-BCD1-34F9C4E4CB99}" destId="{19277748-F23F-4CE3-8C82-02E9761017A9}" srcOrd="0" destOrd="0" presId="urn:microsoft.com/office/officeart/2005/8/layout/radial5"/>
    <dgm:cxn modelId="{44A258FE-B710-404A-B6C7-179C57DD4766}" type="presOf" srcId="{854CD9C0-D27A-4785-8596-34E2EC183629}" destId="{8A7CE781-A37B-498D-8095-DDF27DC6D3F8}" srcOrd="1" destOrd="0" presId="urn:microsoft.com/office/officeart/2005/8/layout/radial5"/>
    <dgm:cxn modelId="{A17DAC2E-F281-43A9-875A-5CEA052DCE4B}" type="presOf" srcId="{E9E6606A-CE5B-4151-BFC4-891FFF319EF0}" destId="{2DF3CA71-F61B-4841-81F3-EA94755C15F4}" srcOrd="0" destOrd="0" presId="urn:microsoft.com/office/officeart/2005/8/layout/radial5"/>
    <dgm:cxn modelId="{9E64F13A-24ED-4268-88D5-186508FC9E5C}" type="presOf" srcId="{E494DB68-CF55-4983-9527-54C8C2F6145A}" destId="{DF686913-D83D-4BF9-83B5-CFCA5A1B0D4E}" srcOrd="0" destOrd="0" presId="urn:microsoft.com/office/officeart/2005/8/layout/radial5"/>
    <dgm:cxn modelId="{AF97E7F6-3C40-4AD2-A6A4-AB7973489D20}" type="presOf" srcId="{1BD1CD44-782A-46A2-9ACC-AA0F5E312DEC}" destId="{C790ED46-34F9-4D1D-BFCC-0A7719DCCA6A}" srcOrd="0" destOrd="0" presId="urn:microsoft.com/office/officeart/2005/8/layout/radial5"/>
    <dgm:cxn modelId="{1D8B26C5-8FA1-48AA-BF6C-1B756803A3E4}" srcId="{52380515-81E5-48B2-AE3B-1FACAF0EA566}" destId="{CFB5A530-E3E9-433C-990B-9234A41236E8}" srcOrd="1" destOrd="0" parTransId="{E9E6606A-CE5B-4151-BFC4-891FFF319EF0}" sibTransId="{FCA57B6D-839F-4FC3-A720-F2B8F4FAD451}"/>
    <dgm:cxn modelId="{F09C22AC-CE9C-4AEC-B3C4-0D45F82BADB4}" srcId="{52380515-81E5-48B2-AE3B-1FACAF0EA566}" destId="{99DFCB9C-0D96-4C08-9F0A-C384EA9B81DD}" srcOrd="0" destOrd="0" parTransId="{D52FD454-5018-4018-9FD9-4F64ECC9F262}" sibTransId="{C0510FCA-50C4-4DB4-951C-0DB98A27473E}"/>
    <dgm:cxn modelId="{C2AE8E40-0D71-4D07-80D1-4B2CEA8C75F2}" type="presOf" srcId="{47170308-DAB0-4A35-BA09-7ED01E54529D}" destId="{6A43AC5F-0220-4A9E-8227-510866CF9FBC}" srcOrd="0" destOrd="0" presId="urn:microsoft.com/office/officeart/2005/8/layout/radial5"/>
    <dgm:cxn modelId="{39671B36-7D82-45C5-A4FD-B75684BE78FB}" type="presOf" srcId="{EE0AE558-33EE-4A92-A3B2-7C0962CF487F}" destId="{091C98FE-FDE3-481A-97D7-69F4C0E0183B}" srcOrd="0" destOrd="0" presId="urn:microsoft.com/office/officeart/2005/8/layout/radial5"/>
    <dgm:cxn modelId="{ECD479D8-E6BC-4BF5-A246-D0B94E1BA467}" type="presOf" srcId="{4D69F670-35C1-4557-8EB5-FEA1ED800749}" destId="{8081FA18-420F-4D4F-9510-6FCD880BB31F}" srcOrd="0" destOrd="0" presId="urn:microsoft.com/office/officeart/2005/8/layout/radial5"/>
    <dgm:cxn modelId="{E7934D26-66C2-45BE-9BD4-756E85FF212A}" type="presOf" srcId="{6957B9E7-1DCC-4716-A0D5-2D9C6544D55F}" destId="{3664231E-9B20-4364-957A-BD0BA5D4AEF7}" srcOrd="0" destOrd="0" presId="urn:microsoft.com/office/officeart/2005/8/layout/radial5"/>
    <dgm:cxn modelId="{97A672CE-4082-4626-B7BB-02761D4A534E}" type="presOf" srcId="{D52FD454-5018-4018-9FD9-4F64ECC9F262}" destId="{2CA4FE22-34D5-4B96-8B1A-8CF6CEE301E3}" srcOrd="1" destOrd="0" presId="urn:microsoft.com/office/officeart/2005/8/layout/radial5"/>
    <dgm:cxn modelId="{D1F3ACF5-5ABB-4571-81BF-16738752027F}" type="presOf" srcId="{4AA6064E-CE86-4A1D-9F05-7A6469815DCB}" destId="{14A1E7BA-82E9-42BE-A512-088A96E4A964}" srcOrd="0" destOrd="0" presId="urn:microsoft.com/office/officeart/2005/8/layout/radial5"/>
    <dgm:cxn modelId="{F631367B-E8AD-4CBA-B71E-12B23351C609}" srcId="{52380515-81E5-48B2-AE3B-1FACAF0EA566}" destId="{E494DB68-CF55-4983-9527-54C8C2F6145A}" srcOrd="6" destOrd="0" parTransId="{47170308-DAB0-4A35-BA09-7ED01E54529D}" sibTransId="{8C9D254F-6D94-443F-8C8D-E6F79D98BCBB}"/>
    <dgm:cxn modelId="{153C111A-73E9-44E0-B56C-685D8F575C9D}" type="presOf" srcId="{99DFCB9C-0D96-4C08-9F0A-C384EA9B81DD}" destId="{3925B468-1FAB-4FC6-B95E-6305F4D988D7}" srcOrd="0" destOrd="0" presId="urn:microsoft.com/office/officeart/2005/8/layout/radial5"/>
    <dgm:cxn modelId="{73A28FCE-F690-4F74-86F5-F253C38DC4BD}" srcId="{52380515-81E5-48B2-AE3B-1FACAF0EA566}" destId="{D3E798DF-1F7A-4D01-B8E6-754A55B87F13}" srcOrd="2" destOrd="0" parTransId="{854CD9C0-D27A-4785-8596-34E2EC183629}" sibTransId="{FDB6AD64-3B85-4C98-B9F1-5878D0F88DC3}"/>
    <dgm:cxn modelId="{E99A1261-88C8-4ED3-BA53-F0476A39FEFA}" srcId="{52380515-81E5-48B2-AE3B-1FACAF0EA566}" destId="{7FA091B8-AEF1-412D-BCD1-34F9C4E4CB99}" srcOrd="7" destOrd="0" parTransId="{F1673CE0-1A31-4528-B611-90C539048876}" sibTransId="{122DBA78-FB84-45C4-AA0B-0E103D3A710D}"/>
    <dgm:cxn modelId="{A4946C8C-E06C-46F0-A387-D2D2542CD1C2}" srcId="{52380515-81E5-48B2-AE3B-1FACAF0EA566}" destId="{B27635E5-64CC-475C-83F4-7E2ACF9161EF}" srcOrd="8" destOrd="0" parTransId="{4AA6064E-CE86-4A1D-9F05-7A6469815DCB}" sibTransId="{7FE14B4B-0393-4EE1-8E76-0B9472F8BEE2}"/>
    <dgm:cxn modelId="{7718FA16-5541-4FD7-8DD4-1B8AD1815E6B}" type="presOf" srcId="{1BD1CD44-782A-46A2-9ACC-AA0F5E312DEC}" destId="{5D38C40B-5C7C-4128-9C8A-77EB7F26FB60}" srcOrd="1" destOrd="0" presId="urn:microsoft.com/office/officeart/2005/8/layout/radial5"/>
    <dgm:cxn modelId="{41AF8333-B7AA-478D-8A30-A701C3EC1DF6}" type="presParOf" srcId="{8081FA18-420F-4D4F-9510-6FCD880BB31F}" destId="{C1BDDEB9-64B7-4A7B-9AC6-469179BF9F88}" srcOrd="0" destOrd="0" presId="urn:microsoft.com/office/officeart/2005/8/layout/radial5"/>
    <dgm:cxn modelId="{5C23F015-ECCC-4442-9C34-07962680D001}" type="presParOf" srcId="{8081FA18-420F-4D4F-9510-6FCD880BB31F}" destId="{670F10AB-093A-46BB-8B34-64DB7B3F6549}" srcOrd="1" destOrd="0" presId="urn:microsoft.com/office/officeart/2005/8/layout/radial5"/>
    <dgm:cxn modelId="{EC518EB5-6DDA-4BA5-8FF3-13CAFC066462}" type="presParOf" srcId="{670F10AB-093A-46BB-8B34-64DB7B3F6549}" destId="{2CA4FE22-34D5-4B96-8B1A-8CF6CEE301E3}" srcOrd="0" destOrd="0" presId="urn:microsoft.com/office/officeart/2005/8/layout/radial5"/>
    <dgm:cxn modelId="{90B01F39-5559-4307-A8D7-313AEAD668E5}" type="presParOf" srcId="{8081FA18-420F-4D4F-9510-6FCD880BB31F}" destId="{3925B468-1FAB-4FC6-B95E-6305F4D988D7}" srcOrd="2" destOrd="0" presId="urn:microsoft.com/office/officeart/2005/8/layout/radial5"/>
    <dgm:cxn modelId="{D2E3C4DE-8761-457E-9BE6-E7A47D33FE75}" type="presParOf" srcId="{8081FA18-420F-4D4F-9510-6FCD880BB31F}" destId="{2DF3CA71-F61B-4841-81F3-EA94755C15F4}" srcOrd="3" destOrd="0" presId="urn:microsoft.com/office/officeart/2005/8/layout/radial5"/>
    <dgm:cxn modelId="{A3BFC2AC-32C6-4A19-ADDB-EF6FA625F1B2}" type="presParOf" srcId="{2DF3CA71-F61B-4841-81F3-EA94755C15F4}" destId="{1C965552-A25C-4B20-AE05-210247F3B897}" srcOrd="0" destOrd="0" presId="urn:microsoft.com/office/officeart/2005/8/layout/radial5"/>
    <dgm:cxn modelId="{E1ABC602-0DEC-4BE3-99A4-96AAF5C1E264}" type="presParOf" srcId="{8081FA18-420F-4D4F-9510-6FCD880BB31F}" destId="{C4EE540C-C0AF-4173-B76D-BF4780139ED8}" srcOrd="4" destOrd="0" presId="urn:microsoft.com/office/officeart/2005/8/layout/radial5"/>
    <dgm:cxn modelId="{4F82EC67-C1E2-43FD-AB5E-16705EAB0B68}" type="presParOf" srcId="{8081FA18-420F-4D4F-9510-6FCD880BB31F}" destId="{CFF65C6F-1240-49CC-AB97-F3DBCD77E7E5}" srcOrd="5" destOrd="0" presId="urn:microsoft.com/office/officeart/2005/8/layout/radial5"/>
    <dgm:cxn modelId="{B25F4E35-1813-4079-87F2-C99AAFCDE3B3}" type="presParOf" srcId="{CFF65C6F-1240-49CC-AB97-F3DBCD77E7E5}" destId="{8A7CE781-A37B-498D-8095-DDF27DC6D3F8}" srcOrd="0" destOrd="0" presId="urn:microsoft.com/office/officeart/2005/8/layout/radial5"/>
    <dgm:cxn modelId="{477343C2-889C-4C4A-BB5C-ACCE35EA927D}" type="presParOf" srcId="{8081FA18-420F-4D4F-9510-6FCD880BB31F}" destId="{1A32F246-DBEC-4702-9953-24E77751C2AB}" srcOrd="6" destOrd="0" presId="urn:microsoft.com/office/officeart/2005/8/layout/radial5"/>
    <dgm:cxn modelId="{DC2391E4-2786-49B7-A1AF-95D1250D4087}" type="presParOf" srcId="{8081FA18-420F-4D4F-9510-6FCD880BB31F}" destId="{C790ED46-34F9-4D1D-BFCC-0A7719DCCA6A}" srcOrd="7" destOrd="0" presId="urn:microsoft.com/office/officeart/2005/8/layout/radial5"/>
    <dgm:cxn modelId="{D33A2779-8F48-4BD6-BEBE-4428C810B641}" type="presParOf" srcId="{C790ED46-34F9-4D1D-BFCC-0A7719DCCA6A}" destId="{5D38C40B-5C7C-4128-9C8A-77EB7F26FB60}" srcOrd="0" destOrd="0" presId="urn:microsoft.com/office/officeart/2005/8/layout/radial5"/>
    <dgm:cxn modelId="{A89D1381-DB7C-418D-9D11-7D4FBEA5CB25}" type="presParOf" srcId="{8081FA18-420F-4D4F-9510-6FCD880BB31F}" destId="{3664231E-9B20-4364-957A-BD0BA5D4AEF7}" srcOrd="8" destOrd="0" presId="urn:microsoft.com/office/officeart/2005/8/layout/radial5"/>
    <dgm:cxn modelId="{50DE2B59-DA41-44A7-ACAE-12F6D8E8E3D2}" type="presParOf" srcId="{8081FA18-420F-4D4F-9510-6FCD880BB31F}" destId="{F79B3FA5-E414-4E3D-BEF5-7CCCB2FC2490}" srcOrd="9" destOrd="0" presId="urn:microsoft.com/office/officeart/2005/8/layout/radial5"/>
    <dgm:cxn modelId="{1542BDC3-EE72-45F2-B39B-EEF1305D46F1}" type="presParOf" srcId="{F79B3FA5-E414-4E3D-BEF5-7CCCB2FC2490}" destId="{C92502D8-9C84-4B49-98D4-31C4337F4680}" srcOrd="0" destOrd="0" presId="urn:microsoft.com/office/officeart/2005/8/layout/radial5"/>
    <dgm:cxn modelId="{321DD51E-4AD9-4F93-A6E3-3D12015978DF}" type="presParOf" srcId="{8081FA18-420F-4D4F-9510-6FCD880BB31F}" destId="{74E5F06B-1092-488F-B17F-D6E33A07B031}" srcOrd="10" destOrd="0" presId="urn:microsoft.com/office/officeart/2005/8/layout/radial5"/>
    <dgm:cxn modelId="{BDDED018-8778-437B-A1B2-F61429C8CD01}" type="presParOf" srcId="{8081FA18-420F-4D4F-9510-6FCD880BB31F}" destId="{091C98FE-FDE3-481A-97D7-69F4C0E0183B}" srcOrd="11" destOrd="0" presId="urn:microsoft.com/office/officeart/2005/8/layout/radial5"/>
    <dgm:cxn modelId="{A196ED14-7751-4490-A729-AA53CAADA9C3}" type="presParOf" srcId="{091C98FE-FDE3-481A-97D7-69F4C0E0183B}" destId="{E7557309-70EC-4F30-AA92-19B9BA22F1FE}" srcOrd="0" destOrd="0" presId="urn:microsoft.com/office/officeart/2005/8/layout/radial5"/>
    <dgm:cxn modelId="{FA6D032B-7529-44E9-B7BE-552A3F734B7A}" type="presParOf" srcId="{8081FA18-420F-4D4F-9510-6FCD880BB31F}" destId="{66C2EF2A-9350-4962-9499-25DE39C0CA90}" srcOrd="12" destOrd="0" presId="urn:microsoft.com/office/officeart/2005/8/layout/radial5"/>
    <dgm:cxn modelId="{257C1DE8-F4A9-421C-AC19-AD929301CAA2}" type="presParOf" srcId="{8081FA18-420F-4D4F-9510-6FCD880BB31F}" destId="{6A43AC5F-0220-4A9E-8227-510866CF9FBC}" srcOrd="13" destOrd="0" presId="urn:microsoft.com/office/officeart/2005/8/layout/radial5"/>
    <dgm:cxn modelId="{BC8B8A81-6EBA-4B16-9ED8-E562F759E20C}" type="presParOf" srcId="{6A43AC5F-0220-4A9E-8227-510866CF9FBC}" destId="{40003ADF-BDB8-47DB-AE22-61B36B2708DC}" srcOrd="0" destOrd="0" presId="urn:microsoft.com/office/officeart/2005/8/layout/radial5"/>
    <dgm:cxn modelId="{46D22634-3F1C-4BFB-88E4-8068751A6A80}" type="presParOf" srcId="{8081FA18-420F-4D4F-9510-6FCD880BB31F}" destId="{DF686913-D83D-4BF9-83B5-CFCA5A1B0D4E}" srcOrd="14" destOrd="0" presId="urn:microsoft.com/office/officeart/2005/8/layout/radial5"/>
    <dgm:cxn modelId="{D522E547-31B1-42EE-A08E-74EBDA9BCDCE}" type="presParOf" srcId="{8081FA18-420F-4D4F-9510-6FCD880BB31F}" destId="{ED0A70F6-AFFE-4690-83D2-C7CB5084E910}" srcOrd="15" destOrd="0" presId="urn:microsoft.com/office/officeart/2005/8/layout/radial5"/>
    <dgm:cxn modelId="{7D306228-3AB9-42EC-9FF0-22E6CDF6D241}" type="presParOf" srcId="{ED0A70F6-AFFE-4690-83D2-C7CB5084E910}" destId="{4A744889-CC15-4E9D-ABC8-7E6915E394E6}" srcOrd="0" destOrd="0" presId="urn:microsoft.com/office/officeart/2005/8/layout/radial5"/>
    <dgm:cxn modelId="{A6A42EAA-62B5-4740-BCF0-239239ACB70B}" type="presParOf" srcId="{8081FA18-420F-4D4F-9510-6FCD880BB31F}" destId="{19277748-F23F-4CE3-8C82-02E9761017A9}" srcOrd="16" destOrd="0" presId="urn:microsoft.com/office/officeart/2005/8/layout/radial5"/>
    <dgm:cxn modelId="{2469A29D-D968-486B-B9AC-795A328AB556}" type="presParOf" srcId="{8081FA18-420F-4D4F-9510-6FCD880BB31F}" destId="{14A1E7BA-82E9-42BE-A512-088A96E4A964}" srcOrd="17" destOrd="0" presId="urn:microsoft.com/office/officeart/2005/8/layout/radial5"/>
    <dgm:cxn modelId="{A8B1AE85-C69C-4D3B-86C6-A819B4F25318}" type="presParOf" srcId="{14A1E7BA-82E9-42BE-A512-088A96E4A964}" destId="{D403C100-9CAD-4E8E-A653-EDA20158472B}" srcOrd="0" destOrd="0" presId="urn:microsoft.com/office/officeart/2005/8/layout/radial5"/>
    <dgm:cxn modelId="{9E4412E5-5FD3-49D3-BBE7-EC343DA3C454}" type="presParOf" srcId="{8081FA18-420F-4D4F-9510-6FCD880BB31F}" destId="{756FDDD6-B360-4DF0-99B3-2828A7225BB9}" srcOrd="18" destOrd="0" presId="urn:microsoft.com/office/officeart/2005/8/layout/radial5"/>
  </dgm:cxnLst>
  <dgm:bg>
    <a:noFill/>
    <a:effectLst>
      <a:glow rad="63500">
        <a:schemeClr val="accent2">
          <a:satMod val="175000"/>
          <a:alpha val="40000"/>
        </a:schemeClr>
      </a:glow>
    </a:effectLst>
  </dgm:bg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9F670-35C1-4557-8EB5-FEA1ED800749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52380515-81E5-48B2-AE3B-1FACAF0EA566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0000"/>
        </a:solidFill>
        <a:ln>
          <a:solidFill>
            <a:schemeClr val="tx2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l-GR" sz="1300" b="1" i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Σε όλο τον </a:t>
          </a:r>
          <a:r>
            <a:rPr lang="el-GR" sz="1400" b="1" i="1" spc="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ΚΟΣΜΟ</a:t>
          </a:r>
          <a:endParaRPr lang="el-GR" sz="1400" b="1" i="1" spc="6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88C62-3751-4F0B-9B13-5DA4342D638A}" type="par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39CBECE-94D7-4E87-9893-952893CADF39}" type="sib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9DFCB9C-0D96-4C08-9F0A-C384EA9B81DD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ΒΟΥΛΓΑΡΙΑ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52FD454-5018-4018-9FD9-4F64ECC9F262}" type="parTrans" cxnId="{F09C22AC-CE9C-4AEC-B3C4-0D45F82BAD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0510FCA-50C4-4DB4-951C-0DB98A27473E}" type="sibTrans" cxnId="{F09C22AC-CE9C-4AEC-B3C4-0D45F82BAD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FB5A530-E3E9-433C-990B-9234A41236E8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ΣΕΡΒΙΑ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9E6606A-CE5B-4151-BFC4-891FFF319EF0}" type="parTrans" cxnId="{1D8B26C5-8FA1-48AA-BF6C-1B756803A3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A57B6D-839F-4FC3-A720-F2B8F4FAD451}" type="sibTrans" cxnId="{1D8B26C5-8FA1-48AA-BF6C-1B756803A3E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3EE57EE9-25CF-490A-8784-AAF5D984E10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ΜΑΥΡΟΒΟΥΝΙΟ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19E8A5-1093-4BB5-AE59-24BCBCEEC529}" type="parTrans" cxnId="{C8F55E61-7D83-4788-BAA9-168DAA3F628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573E4E6-A6EE-4009-B486-5B907DF0C486}" type="sibTrans" cxnId="{C8F55E61-7D83-4788-BAA9-168DAA3F628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3E798DF-1F7A-4D01-B8E6-754A55B87F1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ΟΥΚΡΑΝΙΑ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54CD9C0-D27A-4785-8596-34E2EC183629}" type="parTrans" cxnId="{73A28FCE-F690-4F74-86F5-F253C38DC4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DB6AD64-3B85-4C98-B9F1-5878D0F88DC3}" type="sibTrans" cxnId="{73A28FCE-F690-4F74-86F5-F253C38DC4BD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6957B9E7-1DCC-4716-A0D5-2D9C6544D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ΒΟΣΝΙΑ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BD1CD44-782A-46A2-9ACC-AA0F5E312DEC}" type="parTrans" cxnId="{C33F553A-45D7-4684-AA9B-0AB01CF812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F5410F2-612A-4059-94F9-01A1A5F83A69}" type="sibTrans" cxnId="{C33F553A-45D7-4684-AA9B-0AB01CF812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53C513BA-6039-427E-92A2-65CA863552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ΣΚΟΠΙΑ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B42E284-C689-4B69-9280-2483611DB129}" type="parTrans" cxnId="{6C2247DC-FC0D-4430-B60F-3DAE2DB8A3F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C116A7F-FD8D-4A80-ACAE-B281942B5040}" type="sibTrans" cxnId="{6C2247DC-FC0D-4430-B60F-3DAE2DB8A3F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494DB68-CF55-4983-9527-54C8C2F6145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ΑΓΓΛΙΑ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7170308-DAB0-4A35-BA09-7ED01E54529D}" type="parTrans" cxnId="{F631367B-E8AD-4CBA-B71E-12B23351C6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C9D254F-6D94-443F-8C8D-E6F79D98BCBB}" type="sibTrans" cxnId="{F631367B-E8AD-4CBA-B71E-12B23351C60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6FB011B-FC9D-44FA-A152-5671B2F44C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ΡΩΣΙΑ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8CA8C30-D6E7-4A90-88E0-02C0D7240484}" type="sibTrans" cxnId="{B0F3BC35-6B6B-4234-907D-CC2FEFB47B40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E0AE558-33EE-4A92-A3B2-7C0962CF487F}" type="parTrans" cxnId="{B0F3BC35-6B6B-4234-907D-CC2FEFB47B4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7FA091B8-AEF1-412D-BCD1-34F9C4E4CB9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ΑΜΕΡΙΚΗ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1673CE0-1A31-4528-B611-90C539048876}" type="parTrans" cxnId="{E99A1261-88C8-4ED3-BA53-F0476A39FEF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22DBA78-FB84-45C4-AA0B-0E103D3A710D}" type="sibTrans" cxnId="{E99A1261-88C8-4ED3-BA53-F0476A39FEFA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B27635E5-64CC-475C-83F4-7E2ACF9161EF}">
      <dgm:prSet/>
      <dgm:spPr/>
      <dgm:t>
        <a:bodyPr/>
        <a:lstStyle/>
        <a:p>
          <a:r>
            <a:rPr lang="el-GR" dirty="0" smtClean="0"/>
            <a:t>Κ.Λ.Π</a:t>
          </a:r>
          <a:endParaRPr lang="el-GR" dirty="0"/>
        </a:p>
      </dgm:t>
    </dgm:pt>
    <dgm:pt modelId="{4AA6064E-CE86-4A1D-9F05-7A6469815DCB}" type="parTrans" cxnId="{A4946C8C-E06C-46F0-A387-D2D2542CD1C2}">
      <dgm:prSet/>
      <dgm:spPr/>
      <dgm:t>
        <a:bodyPr/>
        <a:lstStyle/>
        <a:p>
          <a:endParaRPr lang="el-GR" dirty="0"/>
        </a:p>
      </dgm:t>
    </dgm:pt>
    <dgm:pt modelId="{7FE14B4B-0393-4EE1-8E76-0B9472F8BEE2}" type="sibTrans" cxnId="{A4946C8C-E06C-46F0-A387-D2D2542CD1C2}">
      <dgm:prSet/>
      <dgm:spPr/>
      <dgm:t>
        <a:bodyPr/>
        <a:lstStyle/>
        <a:p>
          <a:endParaRPr lang="el-GR"/>
        </a:p>
      </dgm:t>
    </dgm:pt>
    <dgm:pt modelId="{8081FA18-420F-4D4F-9510-6FCD880BB31F}" type="pres">
      <dgm:prSet presAssocID="{4D69F670-35C1-4557-8EB5-FEA1ED800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BDDEB9-64B7-4A7B-9AC6-469179BF9F88}" type="pres">
      <dgm:prSet presAssocID="{52380515-81E5-48B2-AE3B-1FACAF0EA566}" presName="centerShape" presStyleLbl="node0" presStyleIdx="0" presStyleCnt="1" custScaleX="178205" custScaleY="112275"/>
      <dgm:spPr/>
      <dgm:t>
        <a:bodyPr/>
        <a:lstStyle/>
        <a:p>
          <a:endParaRPr lang="el-GR"/>
        </a:p>
      </dgm:t>
    </dgm:pt>
    <dgm:pt modelId="{670F10AB-093A-46BB-8B34-64DB7B3F6549}" type="pres">
      <dgm:prSet presAssocID="{D52FD454-5018-4018-9FD9-4F64ECC9F262}" presName="parTrans" presStyleLbl="sibTrans2D1" presStyleIdx="0" presStyleCnt="10"/>
      <dgm:spPr/>
      <dgm:t>
        <a:bodyPr/>
        <a:lstStyle/>
        <a:p>
          <a:endParaRPr lang="el-GR"/>
        </a:p>
      </dgm:t>
    </dgm:pt>
    <dgm:pt modelId="{2CA4FE22-34D5-4B96-8B1A-8CF6CEE301E3}" type="pres">
      <dgm:prSet presAssocID="{D52FD454-5018-4018-9FD9-4F64ECC9F262}" presName="connectorText" presStyleLbl="sibTrans2D1" presStyleIdx="0" presStyleCnt="10"/>
      <dgm:spPr/>
      <dgm:t>
        <a:bodyPr/>
        <a:lstStyle/>
        <a:p>
          <a:endParaRPr lang="el-GR"/>
        </a:p>
      </dgm:t>
    </dgm:pt>
    <dgm:pt modelId="{3925B468-1FAB-4FC6-B95E-6305F4D988D7}" type="pres">
      <dgm:prSet presAssocID="{99DFCB9C-0D96-4C08-9F0A-C384EA9B81D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3CA71-F61B-4841-81F3-EA94755C15F4}" type="pres">
      <dgm:prSet presAssocID="{E9E6606A-CE5B-4151-BFC4-891FFF319EF0}" presName="parTrans" presStyleLbl="sibTrans2D1" presStyleIdx="1" presStyleCnt="10"/>
      <dgm:spPr/>
      <dgm:t>
        <a:bodyPr/>
        <a:lstStyle/>
        <a:p>
          <a:endParaRPr lang="el-GR"/>
        </a:p>
      </dgm:t>
    </dgm:pt>
    <dgm:pt modelId="{1C965552-A25C-4B20-AE05-210247F3B897}" type="pres">
      <dgm:prSet presAssocID="{E9E6606A-CE5B-4151-BFC4-891FFF319EF0}" presName="connectorText" presStyleLbl="sibTrans2D1" presStyleIdx="1" presStyleCnt="10"/>
      <dgm:spPr/>
      <dgm:t>
        <a:bodyPr/>
        <a:lstStyle/>
        <a:p>
          <a:endParaRPr lang="el-GR"/>
        </a:p>
      </dgm:t>
    </dgm:pt>
    <dgm:pt modelId="{C4EE540C-C0AF-4173-B76D-BF4780139ED8}" type="pres">
      <dgm:prSet presAssocID="{CFB5A530-E3E9-433C-990B-9234A41236E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012C73-FDD0-4874-8487-5C88B13E5ACB}" type="pres">
      <dgm:prSet presAssocID="{FC19E8A5-1093-4BB5-AE59-24BCBCEEC529}" presName="parTrans" presStyleLbl="sibTrans2D1" presStyleIdx="2" presStyleCnt="10"/>
      <dgm:spPr/>
      <dgm:t>
        <a:bodyPr/>
        <a:lstStyle/>
        <a:p>
          <a:endParaRPr lang="el-GR"/>
        </a:p>
      </dgm:t>
    </dgm:pt>
    <dgm:pt modelId="{BAC7CDC9-48BF-4BBE-97D3-91BB82034EB1}" type="pres">
      <dgm:prSet presAssocID="{FC19E8A5-1093-4BB5-AE59-24BCBCEEC529}" presName="connectorText" presStyleLbl="sibTrans2D1" presStyleIdx="2" presStyleCnt="10"/>
      <dgm:spPr/>
      <dgm:t>
        <a:bodyPr/>
        <a:lstStyle/>
        <a:p>
          <a:endParaRPr lang="el-GR"/>
        </a:p>
      </dgm:t>
    </dgm:pt>
    <dgm:pt modelId="{F0F6CBAA-D827-470F-8DD1-A56D36847BF0}" type="pres">
      <dgm:prSet presAssocID="{3EE57EE9-25CF-490A-8784-AAF5D984E10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5C6F-1240-49CC-AB97-F3DBCD77E7E5}" type="pres">
      <dgm:prSet presAssocID="{854CD9C0-D27A-4785-8596-34E2EC183629}" presName="parTrans" presStyleLbl="sibTrans2D1" presStyleIdx="3" presStyleCnt="10"/>
      <dgm:spPr/>
      <dgm:t>
        <a:bodyPr/>
        <a:lstStyle/>
        <a:p>
          <a:endParaRPr lang="el-GR"/>
        </a:p>
      </dgm:t>
    </dgm:pt>
    <dgm:pt modelId="{8A7CE781-A37B-498D-8095-DDF27DC6D3F8}" type="pres">
      <dgm:prSet presAssocID="{854CD9C0-D27A-4785-8596-34E2EC183629}" presName="connectorText" presStyleLbl="sibTrans2D1" presStyleIdx="3" presStyleCnt="10"/>
      <dgm:spPr/>
      <dgm:t>
        <a:bodyPr/>
        <a:lstStyle/>
        <a:p>
          <a:endParaRPr lang="el-GR"/>
        </a:p>
      </dgm:t>
    </dgm:pt>
    <dgm:pt modelId="{1A32F246-DBEC-4702-9953-24E77751C2AB}" type="pres">
      <dgm:prSet presAssocID="{D3E798DF-1F7A-4D01-B8E6-754A55B87F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0ED46-34F9-4D1D-BFCC-0A7719DCCA6A}" type="pres">
      <dgm:prSet presAssocID="{1BD1CD44-782A-46A2-9ACC-AA0F5E312DEC}" presName="parTrans" presStyleLbl="sibTrans2D1" presStyleIdx="4" presStyleCnt="10"/>
      <dgm:spPr/>
      <dgm:t>
        <a:bodyPr/>
        <a:lstStyle/>
        <a:p>
          <a:endParaRPr lang="el-GR"/>
        </a:p>
      </dgm:t>
    </dgm:pt>
    <dgm:pt modelId="{5D38C40B-5C7C-4128-9C8A-77EB7F26FB60}" type="pres">
      <dgm:prSet presAssocID="{1BD1CD44-782A-46A2-9ACC-AA0F5E312DEC}" presName="connectorText" presStyleLbl="sibTrans2D1" presStyleIdx="4" presStyleCnt="10"/>
      <dgm:spPr/>
      <dgm:t>
        <a:bodyPr/>
        <a:lstStyle/>
        <a:p>
          <a:endParaRPr lang="el-GR"/>
        </a:p>
      </dgm:t>
    </dgm:pt>
    <dgm:pt modelId="{3664231E-9B20-4364-957A-BD0BA5D4AEF7}" type="pres">
      <dgm:prSet presAssocID="{6957B9E7-1DCC-4716-A0D5-2D9C6544D55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B3FA5-E414-4E3D-BEF5-7CCCB2FC2490}" type="pres">
      <dgm:prSet presAssocID="{AB42E284-C689-4B69-9280-2483611DB129}" presName="parTrans" presStyleLbl="sibTrans2D1" presStyleIdx="5" presStyleCnt="10"/>
      <dgm:spPr/>
      <dgm:t>
        <a:bodyPr/>
        <a:lstStyle/>
        <a:p>
          <a:endParaRPr lang="el-GR"/>
        </a:p>
      </dgm:t>
    </dgm:pt>
    <dgm:pt modelId="{C92502D8-9C84-4B49-98D4-31C4337F4680}" type="pres">
      <dgm:prSet presAssocID="{AB42E284-C689-4B69-9280-2483611DB129}" presName="connectorText" presStyleLbl="sibTrans2D1" presStyleIdx="5" presStyleCnt="10"/>
      <dgm:spPr/>
      <dgm:t>
        <a:bodyPr/>
        <a:lstStyle/>
        <a:p>
          <a:endParaRPr lang="el-GR"/>
        </a:p>
      </dgm:t>
    </dgm:pt>
    <dgm:pt modelId="{74E5F06B-1092-488F-B17F-D6E33A07B031}" type="pres">
      <dgm:prSet presAssocID="{53C513BA-6039-427E-92A2-65CA863552E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C98FE-FDE3-481A-97D7-69F4C0E0183B}" type="pres">
      <dgm:prSet presAssocID="{EE0AE558-33EE-4A92-A3B2-7C0962CF487F}" presName="parTrans" presStyleLbl="sibTrans2D1" presStyleIdx="6" presStyleCnt="10"/>
      <dgm:spPr/>
      <dgm:t>
        <a:bodyPr/>
        <a:lstStyle/>
        <a:p>
          <a:endParaRPr lang="el-GR"/>
        </a:p>
      </dgm:t>
    </dgm:pt>
    <dgm:pt modelId="{E7557309-70EC-4F30-AA92-19B9BA22F1FE}" type="pres">
      <dgm:prSet presAssocID="{EE0AE558-33EE-4A92-A3B2-7C0962CF487F}" presName="connectorText" presStyleLbl="sibTrans2D1" presStyleIdx="6" presStyleCnt="10"/>
      <dgm:spPr/>
      <dgm:t>
        <a:bodyPr/>
        <a:lstStyle/>
        <a:p>
          <a:endParaRPr lang="el-GR"/>
        </a:p>
      </dgm:t>
    </dgm:pt>
    <dgm:pt modelId="{66C2EF2A-9350-4962-9499-25DE39C0CA90}" type="pres">
      <dgm:prSet presAssocID="{46FB011B-FC9D-44FA-A152-5671B2F44C1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3AC5F-0220-4A9E-8227-510866CF9FBC}" type="pres">
      <dgm:prSet presAssocID="{47170308-DAB0-4A35-BA09-7ED01E54529D}" presName="parTrans" presStyleLbl="sibTrans2D1" presStyleIdx="7" presStyleCnt="10"/>
      <dgm:spPr/>
      <dgm:t>
        <a:bodyPr/>
        <a:lstStyle/>
        <a:p>
          <a:endParaRPr lang="el-GR"/>
        </a:p>
      </dgm:t>
    </dgm:pt>
    <dgm:pt modelId="{40003ADF-BDB8-47DB-AE22-61B36B2708DC}" type="pres">
      <dgm:prSet presAssocID="{47170308-DAB0-4A35-BA09-7ED01E54529D}" presName="connectorText" presStyleLbl="sibTrans2D1" presStyleIdx="7" presStyleCnt="10"/>
      <dgm:spPr/>
      <dgm:t>
        <a:bodyPr/>
        <a:lstStyle/>
        <a:p>
          <a:endParaRPr lang="el-GR"/>
        </a:p>
      </dgm:t>
    </dgm:pt>
    <dgm:pt modelId="{DF686913-D83D-4BF9-83B5-CFCA5A1B0D4E}" type="pres">
      <dgm:prSet presAssocID="{E494DB68-CF55-4983-9527-54C8C2F6145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A70F6-AFFE-4690-83D2-C7CB5084E910}" type="pres">
      <dgm:prSet presAssocID="{F1673CE0-1A31-4528-B611-90C539048876}" presName="parTrans" presStyleLbl="sibTrans2D1" presStyleIdx="8" presStyleCnt="10"/>
      <dgm:spPr/>
      <dgm:t>
        <a:bodyPr/>
        <a:lstStyle/>
        <a:p>
          <a:endParaRPr lang="el-GR"/>
        </a:p>
      </dgm:t>
    </dgm:pt>
    <dgm:pt modelId="{4A744889-CC15-4E9D-ABC8-7E6915E394E6}" type="pres">
      <dgm:prSet presAssocID="{F1673CE0-1A31-4528-B611-90C539048876}" presName="connectorText" presStyleLbl="sibTrans2D1" presStyleIdx="8" presStyleCnt="10"/>
      <dgm:spPr/>
      <dgm:t>
        <a:bodyPr/>
        <a:lstStyle/>
        <a:p>
          <a:endParaRPr lang="el-GR"/>
        </a:p>
      </dgm:t>
    </dgm:pt>
    <dgm:pt modelId="{19277748-F23F-4CE3-8C82-02E9761017A9}" type="pres">
      <dgm:prSet presAssocID="{7FA091B8-AEF1-412D-BCD1-34F9C4E4CB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A1E7BA-82E9-42BE-A512-088A96E4A964}" type="pres">
      <dgm:prSet presAssocID="{4AA6064E-CE86-4A1D-9F05-7A6469815DCB}" presName="parTrans" presStyleLbl="sibTrans2D1" presStyleIdx="9" presStyleCnt="10"/>
      <dgm:spPr/>
      <dgm:t>
        <a:bodyPr/>
        <a:lstStyle/>
        <a:p>
          <a:endParaRPr lang="el-GR"/>
        </a:p>
      </dgm:t>
    </dgm:pt>
    <dgm:pt modelId="{D403C100-9CAD-4E8E-A653-EDA20158472B}" type="pres">
      <dgm:prSet presAssocID="{4AA6064E-CE86-4A1D-9F05-7A6469815DCB}" presName="connectorText" presStyleLbl="sibTrans2D1" presStyleIdx="9" presStyleCnt="10"/>
      <dgm:spPr/>
      <dgm:t>
        <a:bodyPr/>
        <a:lstStyle/>
        <a:p>
          <a:endParaRPr lang="el-GR"/>
        </a:p>
      </dgm:t>
    </dgm:pt>
    <dgm:pt modelId="{756FDDD6-B360-4DF0-99B3-2828A7225BB9}" type="pres">
      <dgm:prSet presAssocID="{B27635E5-64CC-475C-83F4-7E2ACF9161E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9DC9CC1-18BE-423B-92C8-228183FF14C4}" type="presOf" srcId="{AB42E284-C689-4B69-9280-2483611DB129}" destId="{F79B3FA5-E414-4E3D-BEF5-7CCCB2FC2490}" srcOrd="0" destOrd="0" presId="urn:microsoft.com/office/officeart/2005/8/layout/radial5"/>
    <dgm:cxn modelId="{764305CB-AEA5-4015-855F-53BAA89C1977}" type="presOf" srcId="{1BD1CD44-782A-46A2-9ACC-AA0F5E312DEC}" destId="{5D38C40B-5C7C-4128-9C8A-77EB7F26FB60}" srcOrd="1" destOrd="0" presId="urn:microsoft.com/office/officeart/2005/8/layout/radial5"/>
    <dgm:cxn modelId="{5C4AF568-BCD4-46AF-B34F-59AA533B417E}" type="presOf" srcId="{4AA6064E-CE86-4A1D-9F05-7A6469815DCB}" destId="{14A1E7BA-82E9-42BE-A512-088A96E4A964}" srcOrd="0" destOrd="0" presId="urn:microsoft.com/office/officeart/2005/8/layout/radial5"/>
    <dgm:cxn modelId="{6C2247DC-FC0D-4430-B60F-3DAE2DB8A3F4}" srcId="{52380515-81E5-48B2-AE3B-1FACAF0EA566}" destId="{53C513BA-6039-427E-92A2-65CA863552E7}" srcOrd="5" destOrd="0" parTransId="{AB42E284-C689-4B69-9280-2483611DB129}" sibTransId="{4C116A7F-FD8D-4A80-ACAE-B281942B5040}"/>
    <dgm:cxn modelId="{0F7D7D76-F45A-4DBC-A24B-D0700C383A20}" type="presOf" srcId="{D3E798DF-1F7A-4D01-B8E6-754A55B87F13}" destId="{1A32F246-DBEC-4702-9953-24E77751C2AB}" srcOrd="0" destOrd="0" presId="urn:microsoft.com/office/officeart/2005/8/layout/radial5"/>
    <dgm:cxn modelId="{532C2140-B3EA-45B6-ADE8-C038EEA41B23}" srcId="{4D69F670-35C1-4557-8EB5-FEA1ED800749}" destId="{52380515-81E5-48B2-AE3B-1FACAF0EA566}" srcOrd="0" destOrd="0" parTransId="{FDE88C62-3751-4F0B-9B13-5DA4342D638A}" sibTransId="{A39CBECE-94D7-4E87-9893-952893CADF39}"/>
    <dgm:cxn modelId="{B0F3BC35-6B6B-4234-907D-CC2FEFB47B40}" srcId="{52380515-81E5-48B2-AE3B-1FACAF0EA566}" destId="{46FB011B-FC9D-44FA-A152-5671B2F44C12}" srcOrd="6" destOrd="0" parTransId="{EE0AE558-33EE-4A92-A3B2-7C0962CF487F}" sibTransId="{18CA8C30-D6E7-4A90-88E0-02C0D7240484}"/>
    <dgm:cxn modelId="{86F974A8-B16A-4DD4-AE34-5CB7C2E9B063}" type="presOf" srcId="{47170308-DAB0-4A35-BA09-7ED01E54529D}" destId="{6A43AC5F-0220-4A9E-8227-510866CF9FBC}" srcOrd="0" destOrd="0" presId="urn:microsoft.com/office/officeart/2005/8/layout/radial5"/>
    <dgm:cxn modelId="{CECC54AF-9107-49DC-B8C7-E424A15F11B8}" type="presOf" srcId="{854CD9C0-D27A-4785-8596-34E2EC183629}" destId="{CFF65C6F-1240-49CC-AB97-F3DBCD77E7E5}" srcOrd="0" destOrd="0" presId="urn:microsoft.com/office/officeart/2005/8/layout/radial5"/>
    <dgm:cxn modelId="{4F93ACA1-A69A-4128-A2F4-92584FB7C10B}" type="presOf" srcId="{F1673CE0-1A31-4528-B611-90C539048876}" destId="{4A744889-CC15-4E9D-ABC8-7E6915E394E6}" srcOrd="1" destOrd="0" presId="urn:microsoft.com/office/officeart/2005/8/layout/radial5"/>
    <dgm:cxn modelId="{2BB2DC2B-A8F7-4471-92D4-541CEED3DE17}" type="presOf" srcId="{E494DB68-CF55-4983-9527-54C8C2F6145A}" destId="{DF686913-D83D-4BF9-83B5-CFCA5A1B0D4E}" srcOrd="0" destOrd="0" presId="urn:microsoft.com/office/officeart/2005/8/layout/radial5"/>
    <dgm:cxn modelId="{7B85E4C2-F6A6-4BBC-8CEB-BD78F6250E63}" type="presOf" srcId="{E9E6606A-CE5B-4151-BFC4-891FFF319EF0}" destId="{1C965552-A25C-4B20-AE05-210247F3B897}" srcOrd="1" destOrd="0" presId="urn:microsoft.com/office/officeart/2005/8/layout/radial5"/>
    <dgm:cxn modelId="{A0458607-643F-4EA2-BE90-D79D461CDFF0}" type="presOf" srcId="{AB42E284-C689-4B69-9280-2483611DB129}" destId="{C92502D8-9C84-4B49-98D4-31C4337F4680}" srcOrd="1" destOrd="0" presId="urn:microsoft.com/office/officeart/2005/8/layout/radial5"/>
    <dgm:cxn modelId="{56A6924A-80CC-476E-9EC8-D640A3BD50D7}" type="presOf" srcId="{CFB5A530-E3E9-433C-990B-9234A41236E8}" destId="{C4EE540C-C0AF-4173-B76D-BF4780139ED8}" srcOrd="0" destOrd="0" presId="urn:microsoft.com/office/officeart/2005/8/layout/radial5"/>
    <dgm:cxn modelId="{629F0CB7-5671-4B98-B373-D491316B1C02}" type="presOf" srcId="{47170308-DAB0-4A35-BA09-7ED01E54529D}" destId="{40003ADF-BDB8-47DB-AE22-61B36B2708DC}" srcOrd="1" destOrd="0" presId="urn:microsoft.com/office/officeart/2005/8/layout/radial5"/>
    <dgm:cxn modelId="{C33F553A-45D7-4684-AA9B-0AB01CF812B4}" srcId="{52380515-81E5-48B2-AE3B-1FACAF0EA566}" destId="{6957B9E7-1DCC-4716-A0D5-2D9C6544D55F}" srcOrd="4" destOrd="0" parTransId="{1BD1CD44-782A-46A2-9ACC-AA0F5E312DEC}" sibTransId="{9F5410F2-612A-4059-94F9-01A1A5F83A69}"/>
    <dgm:cxn modelId="{B77E0285-73DD-4202-8F03-1AB51BDE5C72}" type="presOf" srcId="{46FB011B-FC9D-44FA-A152-5671B2F44C12}" destId="{66C2EF2A-9350-4962-9499-25DE39C0CA90}" srcOrd="0" destOrd="0" presId="urn:microsoft.com/office/officeart/2005/8/layout/radial5"/>
    <dgm:cxn modelId="{AE42726B-BCE2-43F2-B9DA-A82467ECA152}" type="presOf" srcId="{EE0AE558-33EE-4A92-A3B2-7C0962CF487F}" destId="{091C98FE-FDE3-481A-97D7-69F4C0E0183B}" srcOrd="0" destOrd="0" presId="urn:microsoft.com/office/officeart/2005/8/layout/radial5"/>
    <dgm:cxn modelId="{866537C8-C359-4ECB-A322-466FBDF1A83C}" type="presOf" srcId="{B27635E5-64CC-475C-83F4-7E2ACF9161EF}" destId="{756FDDD6-B360-4DF0-99B3-2828A7225BB9}" srcOrd="0" destOrd="0" presId="urn:microsoft.com/office/officeart/2005/8/layout/radial5"/>
    <dgm:cxn modelId="{35C92CE6-85A5-44DD-BB24-424BDEC697FE}" type="presOf" srcId="{99DFCB9C-0D96-4C08-9F0A-C384EA9B81DD}" destId="{3925B468-1FAB-4FC6-B95E-6305F4D988D7}" srcOrd="0" destOrd="0" presId="urn:microsoft.com/office/officeart/2005/8/layout/radial5"/>
    <dgm:cxn modelId="{97AE9AB1-90D5-4551-8BB8-4139BF23869B}" type="presOf" srcId="{FC19E8A5-1093-4BB5-AE59-24BCBCEEC529}" destId="{BAC7CDC9-48BF-4BBE-97D3-91BB82034EB1}" srcOrd="1" destOrd="0" presId="urn:microsoft.com/office/officeart/2005/8/layout/radial5"/>
    <dgm:cxn modelId="{1D8B26C5-8FA1-48AA-BF6C-1B756803A3E4}" srcId="{52380515-81E5-48B2-AE3B-1FACAF0EA566}" destId="{CFB5A530-E3E9-433C-990B-9234A41236E8}" srcOrd="1" destOrd="0" parTransId="{E9E6606A-CE5B-4151-BFC4-891FFF319EF0}" sibTransId="{FCA57B6D-839F-4FC3-A720-F2B8F4FAD451}"/>
    <dgm:cxn modelId="{F09C22AC-CE9C-4AEC-B3C4-0D45F82BADB4}" srcId="{52380515-81E5-48B2-AE3B-1FACAF0EA566}" destId="{99DFCB9C-0D96-4C08-9F0A-C384EA9B81DD}" srcOrd="0" destOrd="0" parTransId="{D52FD454-5018-4018-9FD9-4F64ECC9F262}" sibTransId="{C0510FCA-50C4-4DB4-951C-0DB98A27473E}"/>
    <dgm:cxn modelId="{A4FB9A3B-782F-4BBE-A8C5-5E23DAA4F452}" type="presOf" srcId="{3EE57EE9-25CF-490A-8784-AAF5D984E103}" destId="{F0F6CBAA-D827-470F-8DD1-A56D36847BF0}" srcOrd="0" destOrd="0" presId="urn:microsoft.com/office/officeart/2005/8/layout/radial5"/>
    <dgm:cxn modelId="{F1A018C7-4803-4CC9-A235-6839C1840C70}" type="presOf" srcId="{D52FD454-5018-4018-9FD9-4F64ECC9F262}" destId="{670F10AB-093A-46BB-8B34-64DB7B3F6549}" srcOrd="0" destOrd="0" presId="urn:microsoft.com/office/officeart/2005/8/layout/radial5"/>
    <dgm:cxn modelId="{5618164F-63B3-4544-B2AA-CCC7412CD106}" type="presOf" srcId="{D52FD454-5018-4018-9FD9-4F64ECC9F262}" destId="{2CA4FE22-34D5-4B96-8B1A-8CF6CEE301E3}" srcOrd="1" destOrd="0" presId="urn:microsoft.com/office/officeart/2005/8/layout/radial5"/>
    <dgm:cxn modelId="{3E98E0B2-001A-486B-8B76-0EF636FF6718}" type="presOf" srcId="{7FA091B8-AEF1-412D-BCD1-34F9C4E4CB99}" destId="{19277748-F23F-4CE3-8C82-02E9761017A9}" srcOrd="0" destOrd="0" presId="urn:microsoft.com/office/officeart/2005/8/layout/radial5"/>
    <dgm:cxn modelId="{47CD48FF-76F7-4FB0-96AC-5BE008CE0007}" type="presOf" srcId="{FC19E8A5-1093-4BB5-AE59-24BCBCEEC529}" destId="{55012C73-FDD0-4874-8487-5C88B13E5ACB}" srcOrd="0" destOrd="0" presId="urn:microsoft.com/office/officeart/2005/8/layout/radial5"/>
    <dgm:cxn modelId="{8BD784AA-28BC-4786-ACFE-662AE2EABC44}" type="presOf" srcId="{4AA6064E-CE86-4A1D-9F05-7A6469815DCB}" destId="{D403C100-9CAD-4E8E-A653-EDA20158472B}" srcOrd="1" destOrd="0" presId="urn:microsoft.com/office/officeart/2005/8/layout/radial5"/>
    <dgm:cxn modelId="{B9C33587-2E00-49E4-B639-3F5B85EBDF79}" type="presOf" srcId="{4D69F670-35C1-4557-8EB5-FEA1ED800749}" destId="{8081FA18-420F-4D4F-9510-6FCD880BB31F}" srcOrd="0" destOrd="0" presId="urn:microsoft.com/office/officeart/2005/8/layout/radial5"/>
    <dgm:cxn modelId="{F631367B-E8AD-4CBA-B71E-12B23351C609}" srcId="{52380515-81E5-48B2-AE3B-1FACAF0EA566}" destId="{E494DB68-CF55-4983-9527-54C8C2F6145A}" srcOrd="7" destOrd="0" parTransId="{47170308-DAB0-4A35-BA09-7ED01E54529D}" sibTransId="{8C9D254F-6D94-443F-8C8D-E6F79D98BCBB}"/>
    <dgm:cxn modelId="{D6DB9E04-F720-40F8-9C4D-1959EA3DF951}" type="presOf" srcId="{F1673CE0-1A31-4528-B611-90C539048876}" destId="{ED0A70F6-AFFE-4690-83D2-C7CB5084E910}" srcOrd="0" destOrd="0" presId="urn:microsoft.com/office/officeart/2005/8/layout/radial5"/>
    <dgm:cxn modelId="{36E2DCDE-B442-452B-898B-4AAA4C9521F2}" type="presOf" srcId="{EE0AE558-33EE-4A92-A3B2-7C0962CF487F}" destId="{E7557309-70EC-4F30-AA92-19B9BA22F1FE}" srcOrd="1" destOrd="0" presId="urn:microsoft.com/office/officeart/2005/8/layout/radial5"/>
    <dgm:cxn modelId="{F26C5C0B-9707-463E-92F5-80AB5FFFA195}" type="presOf" srcId="{1BD1CD44-782A-46A2-9ACC-AA0F5E312DEC}" destId="{C790ED46-34F9-4D1D-BFCC-0A7719DCCA6A}" srcOrd="0" destOrd="0" presId="urn:microsoft.com/office/officeart/2005/8/layout/radial5"/>
    <dgm:cxn modelId="{73A28FCE-F690-4F74-86F5-F253C38DC4BD}" srcId="{52380515-81E5-48B2-AE3B-1FACAF0EA566}" destId="{D3E798DF-1F7A-4D01-B8E6-754A55B87F13}" srcOrd="3" destOrd="0" parTransId="{854CD9C0-D27A-4785-8596-34E2EC183629}" sibTransId="{FDB6AD64-3B85-4C98-B9F1-5878D0F88DC3}"/>
    <dgm:cxn modelId="{6521D1D9-ADC4-468A-A36D-E3505ABF8763}" type="presOf" srcId="{53C513BA-6039-427E-92A2-65CA863552E7}" destId="{74E5F06B-1092-488F-B17F-D6E33A07B031}" srcOrd="0" destOrd="0" presId="urn:microsoft.com/office/officeart/2005/8/layout/radial5"/>
    <dgm:cxn modelId="{C8F55E61-7D83-4788-BAA9-168DAA3F6289}" srcId="{52380515-81E5-48B2-AE3B-1FACAF0EA566}" destId="{3EE57EE9-25CF-490A-8784-AAF5D984E103}" srcOrd="2" destOrd="0" parTransId="{FC19E8A5-1093-4BB5-AE59-24BCBCEEC529}" sibTransId="{A573E4E6-A6EE-4009-B486-5B907DF0C486}"/>
    <dgm:cxn modelId="{39CB5B2B-6972-44D2-B8DE-48606EA08A51}" type="presOf" srcId="{E9E6606A-CE5B-4151-BFC4-891FFF319EF0}" destId="{2DF3CA71-F61B-4841-81F3-EA94755C15F4}" srcOrd="0" destOrd="0" presId="urn:microsoft.com/office/officeart/2005/8/layout/radial5"/>
    <dgm:cxn modelId="{F165D5E6-6D81-4464-936C-D824AE82A94E}" type="presOf" srcId="{6957B9E7-1DCC-4716-A0D5-2D9C6544D55F}" destId="{3664231E-9B20-4364-957A-BD0BA5D4AEF7}" srcOrd="0" destOrd="0" presId="urn:microsoft.com/office/officeart/2005/8/layout/radial5"/>
    <dgm:cxn modelId="{E99A1261-88C8-4ED3-BA53-F0476A39FEFA}" srcId="{52380515-81E5-48B2-AE3B-1FACAF0EA566}" destId="{7FA091B8-AEF1-412D-BCD1-34F9C4E4CB99}" srcOrd="8" destOrd="0" parTransId="{F1673CE0-1A31-4528-B611-90C539048876}" sibTransId="{122DBA78-FB84-45C4-AA0B-0E103D3A710D}"/>
    <dgm:cxn modelId="{A4946C8C-E06C-46F0-A387-D2D2542CD1C2}" srcId="{52380515-81E5-48B2-AE3B-1FACAF0EA566}" destId="{B27635E5-64CC-475C-83F4-7E2ACF9161EF}" srcOrd="9" destOrd="0" parTransId="{4AA6064E-CE86-4A1D-9F05-7A6469815DCB}" sibTransId="{7FE14B4B-0393-4EE1-8E76-0B9472F8BEE2}"/>
    <dgm:cxn modelId="{6F6D92C2-B81B-41DC-8169-0606D34DB064}" type="presOf" srcId="{854CD9C0-D27A-4785-8596-34E2EC183629}" destId="{8A7CE781-A37B-498D-8095-DDF27DC6D3F8}" srcOrd="1" destOrd="0" presId="urn:microsoft.com/office/officeart/2005/8/layout/radial5"/>
    <dgm:cxn modelId="{EF82ED66-9440-4349-AFAF-27D40F99F91D}" type="presOf" srcId="{52380515-81E5-48B2-AE3B-1FACAF0EA566}" destId="{C1BDDEB9-64B7-4A7B-9AC6-469179BF9F88}" srcOrd="0" destOrd="0" presId="urn:microsoft.com/office/officeart/2005/8/layout/radial5"/>
    <dgm:cxn modelId="{E2CB4F9E-2DD0-4013-8C2D-9BCF846EE66C}" type="presParOf" srcId="{8081FA18-420F-4D4F-9510-6FCD880BB31F}" destId="{C1BDDEB9-64B7-4A7B-9AC6-469179BF9F88}" srcOrd="0" destOrd="0" presId="urn:microsoft.com/office/officeart/2005/8/layout/radial5"/>
    <dgm:cxn modelId="{A8EA817E-A19B-48FF-B9F4-A73DE89DD4F5}" type="presParOf" srcId="{8081FA18-420F-4D4F-9510-6FCD880BB31F}" destId="{670F10AB-093A-46BB-8B34-64DB7B3F6549}" srcOrd="1" destOrd="0" presId="urn:microsoft.com/office/officeart/2005/8/layout/radial5"/>
    <dgm:cxn modelId="{EBAFC6BE-FA3C-4A57-89DD-C97D7C118296}" type="presParOf" srcId="{670F10AB-093A-46BB-8B34-64DB7B3F6549}" destId="{2CA4FE22-34D5-4B96-8B1A-8CF6CEE301E3}" srcOrd="0" destOrd="0" presId="urn:microsoft.com/office/officeart/2005/8/layout/radial5"/>
    <dgm:cxn modelId="{A400A275-D8F5-4265-8967-7B2249939C5E}" type="presParOf" srcId="{8081FA18-420F-4D4F-9510-6FCD880BB31F}" destId="{3925B468-1FAB-4FC6-B95E-6305F4D988D7}" srcOrd="2" destOrd="0" presId="urn:microsoft.com/office/officeart/2005/8/layout/radial5"/>
    <dgm:cxn modelId="{1A7B98A9-9D5F-4E2C-B56E-CD080E1AB317}" type="presParOf" srcId="{8081FA18-420F-4D4F-9510-6FCD880BB31F}" destId="{2DF3CA71-F61B-4841-81F3-EA94755C15F4}" srcOrd="3" destOrd="0" presId="urn:microsoft.com/office/officeart/2005/8/layout/radial5"/>
    <dgm:cxn modelId="{DF0F654C-C6FF-469C-B6AB-576E415AB414}" type="presParOf" srcId="{2DF3CA71-F61B-4841-81F3-EA94755C15F4}" destId="{1C965552-A25C-4B20-AE05-210247F3B897}" srcOrd="0" destOrd="0" presId="urn:microsoft.com/office/officeart/2005/8/layout/radial5"/>
    <dgm:cxn modelId="{D21B8551-FF8E-44F6-94AC-D6FB9D7D6B6F}" type="presParOf" srcId="{8081FA18-420F-4D4F-9510-6FCD880BB31F}" destId="{C4EE540C-C0AF-4173-B76D-BF4780139ED8}" srcOrd="4" destOrd="0" presId="urn:microsoft.com/office/officeart/2005/8/layout/radial5"/>
    <dgm:cxn modelId="{8E708FDD-124F-4CAD-99C3-E2CDB76CB235}" type="presParOf" srcId="{8081FA18-420F-4D4F-9510-6FCD880BB31F}" destId="{55012C73-FDD0-4874-8487-5C88B13E5ACB}" srcOrd="5" destOrd="0" presId="urn:microsoft.com/office/officeart/2005/8/layout/radial5"/>
    <dgm:cxn modelId="{8E88B1B3-1EA8-41A1-97BD-976C1D9CDF04}" type="presParOf" srcId="{55012C73-FDD0-4874-8487-5C88B13E5ACB}" destId="{BAC7CDC9-48BF-4BBE-97D3-91BB82034EB1}" srcOrd="0" destOrd="0" presId="urn:microsoft.com/office/officeart/2005/8/layout/radial5"/>
    <dgm:cxn modelId="{4FDC6482-80B2-4071-A147-A9FC148708AA}" type="presParOf" srcId="{8081FA18-420F-4D4F-9510-6FCD880BB31F}" destId="{F0F6CBAA-D827-470F-8DD1-A56D36847BF0}" srcOrd="6" destOrd="0" presId="urn:microsoft.com/office/officeart/2005/8/layout/radial5"/>
    <dgm:cxn modelId="{D055C5BF-7034-4EA5-9586-22F834F5E84E}" type="presParOf" srcId="{8081FA18-420F-4D4F-9510-6FCD880BB31F}" destId="{CFF65C6F-1240-49CC-AB97-F3DBCD77E7E5}" srcOrd="7" destOrd="0" presId="urn:microsoft.com/office/officeart/2005/8/layout/radial5"/>
    <dgm:cxn modelId="{72088F5B-3C05-4B77-A317-DC83C85098A6}" type="presParOf" srcId="{CFF65C6F-1240-49CC-AB97-F3DBCD77E7E5}" destId="{8A7CE781-A37B-498D-8095-DDF27DC6D3F8}" srcOrd="0" destOrd="0" presId="urn:microsoft.com/office/officeart/2005/8/layout/radial5"/>
    <dgm:cxn modelId="{F0E42B6F-FF53-45A1-A8E8-59A0A881A87D}" type="presParOf" srcId="{8081FA18-420F-4D4F-9510-6FCD880BB31F}" destId="{1A32F246-DBEC-4702-9953-24E77751C2AB}" srcOrd="8" destOrd="0" presId="urn:microsoft.com/office/officeart/2005/8/layout/radial5"/>
    <dgm:cxn modelId="{657D11F0-5EF2-45EC-8D5D-0884603F2614}" type="presParOf" srcId="{8081FA18-420F-4D4F-9510-6FCD880BB31F}" destId="{C790ED46-34F9-4D1D-BFCC-0A7719DCCA6A}" srcOrd="9" destOrd="0" presId="urn:microsoft.com/office/officeart/2005/8/layout/radial5"/>
    <dgm:cxn modelId="{3036DD51-E902-4C52-BFB0-E874717CEF25}" type="presParOf" srcId="{C790ED46-34F9-4D1D-BFCC-0A7719DCCA6A}" destId="{5D38C40B-5C7C-4128-9C8A-77EB7F26FB60}" srcOrd="0" destOrd="0" presId="urn:microsoft.com/office/officeart/2005/8/layout/radial5"/>
    <dgm:cxn modelId="{B4FAF6D1-C594-4A7F-802F-FF6D20B74079}" type="presParOf" srcId="{8081FA18-420F-4D4F-9510-6FCD880BB31F}" destId="{3664231E-9B20-4364-957A-BD0BA5D4AEF7}" srcOrd="10" destOrd="0" presId="urn:microsoft.com/office/officeart/2005/8/layout/radial5"/>
    <dgm:cxn modelId="{BCE74107-92BE-42B0-B9DA-829CBCE9A260}" type="presParOf" srcId="{8081FA18-420F-4D4F-9510-6FCD880BB31F}" destId="{F79B3FA5-E414-4E3D-BEF5-7CCCB2FC2490}" srcOrd="11" destOrd="0" presId="urn:microsoft.com/office/officeart/2005/8/layout/radial5"/>
    <dgm:cxn modelId="{2DC4240F-7B5B-4D6E-8A7A-8D312ADAC916}" type="presParOf" srcId="{F79B3FA5-E414-4E3D-BEF5-7CCCB2FC2490}" destId="{C92502D8-9C84-4B49-98D4-31C4337F4680}" srcOrd="0" destOrd="0" presId="urn:microsoft.com/office/officeart/2005/8/layout/radial5"/>
    <dgm:cxn modelId="{76BAEA7F-4AC9-4F84-9C27-CE26C217E0F9}" type="presParOf" srcId="{8081FA18-420F-4D4F-9510-6FCD880BB31F}" destId="{74E5F06B-1092-488F-B17F-D6E33A07B031}" srcOrd="12" destOrd="0" presId="urn:microsoft.com/office/officeart/2005/8/layout/radial5"/>
    <dgm:cxn modelId="{11FB027F-5609-4F76-8144-C3C349687056}" type="presParOf" srcId="{8081FA18-420F-4D4F-9510-6FCD880BB31F}" destId="{091C98FE-FDE3-481A-97D7-69F4C0E0183B}" srcOrd="13" destOrd="0" presId="urn:microsoft.com/office/officeart/2005/8/layout/radial5"/>
    <dgm:cxn modelId="{70F41576-B39D-47F1-8136-F239D55E9A62}" type="presParOf" srcId="{091C98FE-FDE3-481A-97D7-69F4C0E0183B}" destId="{E7557309-70EC-4F30-AA92-19B9BA22F1FE}" srcOrd="0" destOrd="0" presId="urn:microsoft.com/office/officeart/2005/8/layout/radial5"/>
    <dgm:cxn modelId="{4D5CF16B-8025-457C-B483-954C24661DD6}" type="presParOf" srcId="{8081FA18-420F-4D4F-9510-6FCD880BB31F}" destId="{66C2EF2A-9350-4962-9499-25DE39C0CA90}" srcOrd="14" destOrd="0" presId="urn:microsoft.com/office/officeart/2005/8/layout/radial5"/>
    <dgm:cxn modelId="{5FF59980-6E64-4097-A1F0-C434BCA84FDD}" type="presParOf" srcId="{8081FA18-420F-4D4F-9510-6FCD880BB31F}" destId="{6A43AC5F-0220-4A9E-8227-510866CF9FBC}" srcOrd="15" destOrd="0" presId="urn:microsoft.com/office/officeart/2005/8/layout/radial5"/>
    <dgm:cxn modelId="{211E1106-9C09-452C-9C31-444522B2BD98}" type="presParOf" srcId="{6A43AC5F-0220-4A9E-8227-510866CF9FBC}" destId="{40003ADF-BDB8-47DB-AE22-61B36B2708DC}" srcOrd="0" destOrd="0" presId="urn:microsoft.com/office/officeart/2005/8/layout/radial5"/>
    <dgm:cxn modelId="{610E9225-0BAE-4A1B-B01C-C32A98A924B0}" type="presParOf" srcId="{8081FA18-420F-4D4F-9510-6FCD880BB31F}" destId="{DF686913-D83D-4BF9-83B5-CFCA5A1B0D4E}" srcOrd="16" destOrd="0" presId="urn:microsoft.com/office/officeart/2005/8/layout/radial5"/>
    <dgm:cxn modelId="{F0A3995A-3D7F-41FD-BC58-17DC58D1C3A8}" type="presParOf" srcId="{8081FA18-420F-4D4F-9510-6FCD880BB31F}" destId="{ED0A70F6-AFFE-4690-83D2-C7CB5084E910}" srcOrd="17" destOrd="0" presId="urn:microsoft.com/office/officeart/2005/8/layout/radial5"/>
    <dgm:cxn modelId="{494DC41A-D54E-4AC4-AA18-84C25DCAE3AE}" type="presParOf" srcId="{ED0A70F6-AFFE-4690-83D2-C7CB5084E910}" destId="{4A744889-CC15-4E9D-ABC8-7E6915E394E6}" srcOrd="0" destOrd="0" presId="urn:microsoft.com/office/officeart/2005/8/layout/radial5"/>
    <dgm:cxn modelId="{99EC1125-3BBE-40E2-940F-2681EF82026C}" type="presParOf" srcId="{8081FA18-420F-4D4F-9510-6FCD880BB31F}" destId="{19277748-F23F-4CE3-8C82-02E9761017A9}" srcOrd="18" destOrd="0" presId="urn:microsoft.com/office/officeart/2005/8/layout/radial5"/>
    <dgm:cxn modelId="{C03056D0-FB63-4ED9-980B-634BF81F5FAE}" type="presParOf" srcId="{8081FA18-420F-4D4F-9510-6FCD880BB31F}" destId="{14A1E7BA-82E9-42BE-A512-088A96E4A964}" srcOrd="19" destOrd="0" presId="urn:microsoft.com/office/officeart/2005/8/layout/radial5"/>
    <dgm:cxn modelId="{A33831C2-0893-4ADD-9D43-820B1AD1569E}" type="presParOf" srcId="{14A1E7BA-82E9-42BE-A512-088A96E4A964}" destId="{D403C100-9CAD-4E8E-A653-EDA20158472B}" srcOrd="0" destOrd="0" presId="urn:microsoft.com/office/officeart/2005/8/layout/radial5"/>
    <dgm:cxn modelId="{E94AFF1D-49F9-4521-A060-E6A9A271EB57}" type="presParOf" srcId="{8081FA18-420F-4D4F-9510-6FCD880BB31F}" destId="{756FDDD6-B360-4DF0-99B3-2828A7225BB9}" srcOrd="20" destOrd="0" presId="urn:microsoft.com/office/officeart/2005/8/layout/radial5"/>
  </dgm:cxnLst>
  <dgm:bg>
    <a:noFill/>
    <a:effectLst>
      <a:glow rad="63500">
        <a:schemeClr val="accent2">
          <a:satMod val="175000"/>
          <a:alpha val="40000"/>
        </a:schemeClr>
      </a:glow>
    </a:effectLst>
  </dgm:bg>
  <dgm:whole>
    <a:ln>
      <a:solidFill>
        <a:schemeClr val="bg1"/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69F670-35C1-4557-8EB5-FEA1ED800749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52380515-81E5-48B2-AE3B-1FACAF0EA566}">
      <dgm:prSet phldrT="[Κείμενο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0000"/>
        </a:solidFill>
        <a:ln>
          <a:solidFill>
            <a:schemeClr val="tx2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l-GR" sz="1400" b="1" i="1" spc="3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Στον</a:t>
          </a:r>
        </a:p>
        <a:p>
          <a:pPr algn="ctr"/>
          <a:r>
            <a:rPr lang="el-GR" sz="1400" b="1" i="1" spc="3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Επιχειρηματία</a:t>
          </a:r>
          <a:endParaRPr lang="el-GR" sz="1400" b="1" i="1" spc="3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88C62-3751-4F0B-9B13-5DA4342D638A}" type="par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39CBECE-94D7-4E87-9893-952893CADF39}" type="sibTrans" cxnId="{532C2140-B3EA-45B6-ADE8-C038EEA41B23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9DFCB9C-0D96-4C08-9F0A-C384EA9B81DD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Καλαμαριά  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52FD454-5018-4018-9FD9-4F64ECC9F262}" type="parTrans" cxnId="{F09C22AC-CE9C-4AEC-B3C4-0D45F82BAD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0510FCA-50C4-4DB4-951C-0DB98A27473E}" type="sibTrans" cxnId="{F09C22AC-CE9C-4AEC-B3C4-0D45F82BAD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CFB5A530-E3E9-433C-990B-9234A41236E8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Πυλαία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9E6606A-CE5B-4151-BFC4-891FFF319EF0}" type="parTrans" cxnId="{1D8B26C5-8FA1-48AA-BF6C-1B756803A3E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A57B6D-839F-4FC3-A720-F2B8F4FAD451}" type="sibTrans" cxnId="{1D8B26C5-8FA1-48AA-BF6C-1B756803A3E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3EE57EE9-25CF-490A-8784-AAF5D984E10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Πανόραμα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C19E8A5-1093-4BB5-AE59-24BCBCEEC529}" type="parTrans" cxnId="{C8F55E61-7D83-4788-BAA9-168DAA3F628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573E4E6-A6EE-4009-B486-5B907DF0C486}" type="sibTrans" cxnId="{C8F55E61-7D83-4788-BAA9-168DAA3F628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D3E798DF-1F7A-4D01-B8E6-754A55B87F13}">
      <dgm:prSet phldrT="[Κείμενο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Ωραιοκαστρο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54CD9C0-D27A-4785-8596-34E2EC183629}" type="parTrans" cxnId="{73A28FCE-F690-4F74-86F5-F253C38DC4B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DB6AD64-3B85-4C98-B9F1-5878D0F88DC3}" type="sibTrans" cxnId="{73A28FCE-F690-4F74-86F5-F253C38DC4BD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6957B9E7-1DCC-4716-A0D5-2D9C6544D5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Ρετζίκη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BD1CD44-782A-46A2-9ACC-AA0F5E312DEC}" type="parTrans" cxnId="{C33F553A-45D7-4684-AA9B-0AB01CF812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9F5410F2-612A-4059-94F9-01A1A5F83A69}" type="sibTrans" cxnId="{C33F553A-45D7-4684-AA9B-0AB01CF812B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53C513BA-6039-427E-92A2-65CA863552E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Συκιές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AB42E284-C689-4B69-9280-2483611DB129}" type="parTrans" cxnId="{6C2247DC-FC0D-4430-B60F-3DAE2DB8A3F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C116A7F-FD8D-4A80-ACAE-B281942B5040}" type="sibTrans" cxnId="{6C2247DC-FC0D-4430-B60F-3DAE2DB8A3F4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494DB68-CF55-4983-9527-54C8C2F6145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Εύοσμος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7170308-DAB0-4A35-BA09-7ED01E54529D}" type="parTrans" cxnId="{F631367B-E8AD-4CBA-B71E-12B23351C6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8C9D254F-6D94-443F-8C8D-E6F79D98BCBB}" type="sibTrans" cxnId="{F631367B-E8AD-4CBA-B71E-12B23351C609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46FB011B-FC9D-44FA-A152-5671B2F44C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Νεάπολη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8CA8C30-D6E7-4A90-88E0-02C0D7240484}" type="sibTrans" cxnId="{B0F3BC35-6B6B-4234-907D-CC2FEFB47B40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EE0AE558-33EE-4A92-A3B2-7C0962CF487F}" type="parTrans" cxnId="{B0F3BC35-6B6B-4234-907D-CC2FEFB47B4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7FA091B8-AEF1-412D-BCD1-34F9C4E4CB9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Κέντρο</a:t>
          </a:r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F1673CE0-1A31-4528-B611-90C539048876}" type="parTrans" cxnId="{E99A1261-88C8-4ED3-BA53-F0476A39FEF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122DBA78-FB84-45C4-AA0B-0E103D3A710D}" type="sibTrans" cxnId="{E99A1261-88C8-4ED3-BA53-F0476A39FEFA}">
      <dgm:prSet/>
      <dgm:spPr/>
      <dgm:t>
        <a:bodyPr/>
        <a:lstStyle/>
        <a:p>
          <a:endParaRPr lang="el-GR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dgm:t>
    </dgm:pt>
    <dgm:pt modelId="{B27635E5-64CC-475C-83F4-7E2ACF9161EF}">
      <dgm:prSet/>
      <dgm:spPr/>
      <dgm:t>
        <a:bodyPr/>
        <a:lstStyle/>
        <a:p>
          <a:r>
            <a:rPr lang="el-GR" dirty="0" smtClean="0"/>
            <a:t>Κ.Λ.Π</a:t>
          </a:r>
          <a:endParaRPr lang="el-GR" dirty="0"/>
        </a:p>
      </dgm:t>
    </dgm:pt>
    <dgm:pt modelId="{4AA6064E-CE86-4A1D-9F05-7A6469815DCB}" type="parTrans" cxnId="{A4946C8C-E06C-46F0-A387-D2D2542CD1C2}">
      <dgm:prSet/>
      <dgm:spPr/>
      <dgm:t>
        <a:bodyPr/>
        <a:lstStyle/>
        <a:p>
          <a:endParaRPr lang="el-GR" dirty="0"/>
        </a:p>
      </dgm:t>
    </dgm:pt>
    <dgm:pt modelId="{7FE14B4B-0393-4EE1-8E76-0B9472F8BEE2}" type="sibTrans" cxnId="{A4946C8C-E06C-46F0-A387-D2D2542CD1C2}">
      <dgm:prSet/>
      <dgm:spPr/>
      <dgm:t>
        <a:bodyPr/>
        <a:lstStyle/>
        <a:p>
          <a:endParaRPr lang="el-GR"/>
        </a:p>
      </dgm:t>
    </dgm:pt>
    <dgm:pt modelId="{8081FA18-420F-4D4F-9510-6FCD880BB31F}" type="pres">
      <dgm:prSet presAssocID="{4D69F670-35C1-4557-8EB5-FEA1ED8007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BDDEB9-64B7-4A7B-9AC6-469179BF9F88}" type="pres">
      <dgm:prSet presAssocID="{52380515-81E5-48B2-AE3B-1FACAF0EA566}" presName="centerShape" presStyleLbl="node0" presStyleIdx="0" presStyleCnt="1" custScaleX="307808" custScaleY="112275"/>
      <dgm:spPr/>
      <dgm:t>
        <a:bodyPr/>
        <a:lstStyle/>
        <a:p>
          <a:endParaRPr lang="el-GR"/>
        </a:p>
      </dgm:t>
    </dgm:pt>
    <dgm:pt modelId="{670F10AB-093A-46BB-8B34-64DB7B3F6549}" type="pres">
      <dgm:prSet presAssocID="{D52FD454-5018-4018-9FD9-4F64ECC9F262}" presName="parTrans" presStyleLbl="sibTrans2D1" presStyleIdx="0" presStyleCnt="10"/>
      <dgm:spPr/>
      <dgm:t>
        <a:bodyPr/>
        <a:lstStyle/>
        <a:p>
          <a:endParaRPr lang="el-GR"/>
        </a:p>
      </dgm:t>
    </dgm:pt>
    <dgm:pt modelId="{2CA4FE22-34D5-4B96-8B1A-8CF6CEE301E3}" type="pres">
      <dgm:prSet presAssocID="{D52FD454-5018-4018-9FD9-4F64ECC9F262}" presName="connectorText" presStyleLbl="sibTrans2D1" presStyleIdx="0" presStyleCnt="10"/>
      <dgm:spPr/>
      <dgm:t>
        <a:bodyPr/>
        <a:lstStyle/>
        <a:p>
          <a:endParaRPr lang="el-GR"/>
        </a:p>
      </dgm:t>
    </dgm:pt>
    <dgm:pt modelId="{3925B468-1FAB-4FC6-B95E-6305F4D988D7}" type="pres">
      <dgm:prSet presAssocID="{99DFCB9C-0D96-4C08-9F0A-C384EA9B81D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3CA71-F61B-4841-81F3-EA94755C15F4}" type="pres">
      <dgm:prSet presAssocID="{E9E6606A-CE5B-4151-BFC4-891FFF319EF0}" presName="parTrans" presStyleLbl="sibTrans2D1" presStyleIdx="1" presStyleCnt="10"/>
      <dgm:spPr/>
      <dgm:t>
        <a:bodyPr/>
        <a:lstStyle/>
        <a:p>
          <a:endParaRPr lang="el-GR"/>
        </a:p>
      </dgm:t>
    </dgm:pt>
    <dgm:pt modelId="{1C965552-A25C-4B20-AE05-210247F3B897}" type="pres">
      <dgm:prSet presAssocID="{E9E6606A-CE5B-4151-BFC4-891FFF319EF0}" presName="connectorText" presStyleLbl="sibTrans2D1" presStyleIdx="1" presStyleCnt="10"/>
      <dgm:spPr/>
      <dgm:t>
        <a:bodyPr/>
        <a:lstStyle/>
        <a:p>
          <a:endParaRPr lang="el-GR"/>
        </a:p>
      </dgm:t>
    </dgm:pt>
    <dgm:pt modelId="{C4EE540C-C0AF-4173-B76D-BF4780139ED8}" type="pres">
      <dgm:prSet presAssocID="{CFB5A530-E3E9-433C-990B-9234A41236E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012C73-FDD0-4874-8487-5C88B13E5ACB}" type="pres">
      <dgm:prSet presAssocID="{FC19E8A5-1093-4BB5-AE59-24BCBCEEC529}" presName="parTrans" presStyleLbl="sibTrans2D1" presStyleIdx="2" presStyleCnt="10"/>
      <dgm:spPr/>
      <dgm:t>
        <a:bodyPr/>
        <a:lstStyle/>
        <a:p>
          <a:endParaRPr lang="el-GR"/>
        </a:p>
      </dgm:t>
    </dgm:pt>
    <dgm:pt modelId="{BAC7CDC9-48BF-4BBE-97D3-91BB82034EB1}" type="pres">
      <dgm:prSet presAssocID="{FC19E8A5-1093-4BB5-AE59-24BCBCEEC529}" presName="connectorText" presStyleLbl="sibTrans2D1" presStyleIdx="2" presStyleCnt="10"/>
      <dgm:spPr/>
      <dgm:t>
        <a:bodyPr/>
        <a:lstStyle/>
        <a:p>
          <a:endParaRPr lang="el-GR"/>
        </a:p>
      </dgm:t>
    </dgm:pt>
    <dgm:pt modelId="{F0F6CBAA-D827-470F-8DD1-A56D36847BF0}" type="pres">
      <dgm:prSet presAssocID="{3EE57EE9-25CF-490A-8784-AAF5D984E10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F65C6F-1240-49CC-AB97-F3DBCD77E7E5}" type="pres">
      <dgm:prSet presAssocID="{854CD9C0-D27A-4785-8596-34E2EC183629}" presName="parTrans" presStyleLbl="sibTrans2D1" presStyleIdx="3" presStyleCnt="10"/>
      <dgm:spPr/>
      <dgm:t>
        <a:bodyPr/>
        <a:lstStyle/>
        <a:p>
          <a:endParaRPr lang="el-GR"/>
        </a:p>
      </dgm:t>
    </dgm:pt>
    <dgm:pt modelId="{8A7CE781-A37B-498D-8095-DDF27DC6D3F8}" type="pres">
      <dgm:prSet presAssocID="{854CD9C0-D27A-4785-8596-34E2EC183629}" presName="connectorText" presStyleLbl="sibTrans2D1" presStyleIdx="3" presStyleCnt="10"/>
      <dgm:spPr/>
      <dgm:t>
        <a:bodyPr/>
        <a:lstStyle/>
        <a:p>
          <a:endParaRPr lang="el-GR"/>
        </a:p>
      </dgm:t>
    </dgm:pt>
    <dgm:pt modelId="{1A32F246-DBEC-4702-9953-24E77751C2AB}" type="pres">
      <dgm:prSet presAssocID="{D3E798DF-1F7A-4D01-B8E6-754A55B87F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0ED46-34F9-4D1D-BFCC-0A7719DCCA6A}" type="pres">
      <dgm:prSet presAssocID="{1BD1CD44-782A-46A2-9ACC-AA0F5E312DEC}" presName="parTrans" presStyleLbl="sibTrans2D1" presStyleIdx="4" presStyleCnt="10"/>
      <dgm:spPr/>
      <dgm:t>
        <a:bodyPr/>
        <a:lstStyle/>
        <a:p>
          <a:endParaRPr lang="el-GR"/>
        </a:p>
      </dgm:t>
    </dgm:pt>
    <dgm:pt modelId="{5D38C40B-5C7C-4128-9C8A-77EB7F26FB60}" type="pres">
      <dgm:prSet presAssocID="{1BD1CD44-782A-46A2-9ACC-AA0F5E312DEC}" presName="connectorText" presStyleLbl="sibTrans2D1" presStyleIdx="4" presStyleCnt="10"/>
      <dgm:spPr/>
      <dgm:t>
        <a:bodyPr/>
        <a:lstStyle/>
        <a:p>
          <a:endParaRPr lang="el-GR"/>
        </a:p>
      </dgm:t>
    </dgm:pt>
    <dgm:pt modelId="{3664231E-9B20-4364-957A-BD0BA5D4AEF7}" type="pres">
      <dgm:prSet presAssocID="{6957B9E7-1DCC-4716-A0D5-2D9C6544D55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B3FA5-E414-4E3D-BEF5-7CCCB2FC2490}" type="pres">
      <dgm:prSet presAssocID="{AB42E284-C689-4B69-9280-2483611DB129}" presName="parTrans" presStyleLbl="sibTrans2D1" presStyleIdx="5" presStyleCnt="10"/>
      <dgm:spPr/>
      <dgm:t>
        <a:bodyPr/>
        <a:lstStyle/>
        <a:p>
          <a:endParaRPr lang="el-GR"/>
        </a:p>
      </dgm:t>
    </dgm:pt>
    <dgm:pt modelId="{C92502D8-9C84-4B49-98D4-31C4337F4680}" type="pres">
      <dgm:prSet presAssocID="{AB42E284-C689-4B69-9280-2483611DB129}" presName="connectorText" presStyleLbl="sibTrans2D1" presStyleIdx="5" presStyleCnt="10"/>
      <dgm:spPr/>
      <dgm:t>
        <a:bodyPr/>
        <a:lstStyle/>
        <a:p>
          <a:endParaRPr lang="el-GR"/>
        </a:p>
      </dgm:t>
    </dgm:pt>
    <dgm:pt modelId="{74E5F06B-1092-488F-B17F-D6E33A07B031}" type="pres">
      <dgm:prSet presAssocID="{53C513BA-6039-427E-92A2-65CA863552E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C98FE-FDE3-481A-97D7-69F4C0E0183B}" type="pres">
      <dgm:prSet presAssocID="{EE0AE558-33EE-4A92-A3B2-7C0962CF487F}" presName="parTrans" presStyleLbl="sibTrans2D1" presStyleIdx="6" presStyleCnt="10"/>
      <dgm:spPr/>
      <dgm:t>
        <a:bodyPr/>
        <a:lstStyle/>
        <a:p>
          <a:endParaRPr lang="el-GR"/>
        </a:p>
      </dgm:t>
    </dgm:pt>
    <dgm:pt modelId="{E7557309-70EC-4F30-AA92-19B9BA22F1FE}" type="pres">
      <dgm:prSet presAssocID="{EE0AE558-33EE-4A92-A3B2-7C0962CF487F}" presName="connectorText" presStyleLbl="sibTrans2D1" presStyleIdx="6" presStyleCnt="10"/>
      <dgm:spPr/>
      <dgm:t>
        <a:bodyPr/>
        <a:lstStyle/>
        <a:p>
          <a:endParaRPr lang="el-GR"/>
        </a:p>
      </dgm:t>
    </dgm:pt>
    <dgm:pt modelId="{66C2EF2A-9350-4962-9499-25DE39C0CA90}" type="pres">
      <dgm:prSet presAssocID="{46FB011B-FC9D-44FA-A152-5671B2F44C1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43AC5F-0220-4A9E-8227-510866CF9FBC}" type="pres">
      <dgm:prSet presAssocID="{47170308-DAB0-4A35-BA09-7ED01E54529D}" presName="parTrans" presStyleLbl="sibTrans2D1" presStyleIdx="7" presStyleCnt="10"/>
      <dgm:spPr/>
      <dgm:t>
        <a:bodyPr/>
        <a:lstStyle/>
        <a:p>
          <a:endParaRPr lang="el-GR"/>
        </a:p>
      </dgm:t>
    </dgm:pt>
    <dgm:pt modelId="{40003ADF-BDB8-47DB-AE22-61B36B2708DC}" type="pres">
      <dgm:prSet presAssocID="{47170308-DAB0-4A35-BA09-7ED01E54529D}" presName="connectorText" presStyleLbl="sibTrans2D1" presStyleIdx="7" presStyleCnt="10"/>
      <dgm:spPr/>
      <dgm:t>
        <a:bodyPr/>
        <a:lstStyle/>
        <a:p>
          <a:endParaRPr lang="el-GR"/>
        </a:p>
      </dgm:t>
    </dgm:pt>
    <dgm:pt modelId="{DF686913-D83D-4BF9-83B5-CFCA5A1B0D4E}" type="pres">
      <dgm:prSet presAssocID="{E494DB68-CF55-4983-9527-54C8C2F6145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A70F6-AFFE-4690-83D2-C7CB5084E910}" type="pres">
      <dgm:prSet presAssocID="{F1673CE0-1A31-4528-B611-90C539048876}" presName="parTrans" presStyleLbl="sibTrans2D1" presStyleIdx="8" presStyleCnt="10"/>
      <dgm:spPr/>
      <dgm:t>
        <a:bodyPr/>
        <a:lstStyle/>
        <a:p>
          <a:endParaRPr lang="el-GR"/>
        </a:p>
      </dgm:t>
    </dgm:pt>
    <dgm:pt modelId="{4A744889-CC15-4E9D-ABC8-7E6915E394E6}" type="pres">
      <dgm:prSet presAssocID="{F1673CE0-1A31-4528-B611-90C539048876}" presName="connectorText" presStyleLbl="sibTrans2D1" presStyleIdx="8" presStyleCnt="10"/>
      <dgm:spPr/>
      <dgm:t>
        <a:bodyPr/>
        <a:lstStyle/>
        <a:p>
          <a:endParaRPr lang="el-GR"/>
        </a:p>
      </dgm:t>
    </dgm:pt>
    <dgm:pt modelId="{19277748-F23F-4CE3-8C82-02E9761017A9}" type="pres">
      <dgm:prSet presAssocID="{7FA091B8-AEF1-412D-BCD1-34F9C4E4CB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A1E7BA-82E9-42BE-A512-088A96E4A964}" type="pres">
      <dgm:prSet presAssocID="{4AA6064E-CE86-4A1D-9F05-7A6469815DCB}" presName="parTrans" presStyleLbl="sibTrans2D1" presStyleIdx="9" presStyleCnt="10"/>
      <dgm:spPr/>
      <dgm:t>
        <a:bodyPr/>
        <a:lstStyle/>
        <a:p>
          <a:endParaRPr lang="el-GR"/>
        </a:p>
      </dgm:t>
    </dgm:pt>
    <dgm:pt modelId="{D403C100-9CAD-4E8E-A653-EDA20158472B}" type="pres">
      <dgm:prSet presAssocID="{4AA6064E-CE86-4A1D-9F05-7A6469815DCB}" presName="connectorText" presStyleLbl="sibTrans2D1" presStyleIdx="9" presStyleCnt="10"/>
      <dgm:spPr/>
      <dgm:t>
        <a:bodyPr/>
        <a:lstStyle/>
        <a:p>
          <a:endParaRPr lang="el-GR"/>
        </a:p>
      </dgm:t>
    </dgm:pt>
    <dgm:pt modelId="{756FDDD6-B360-4DF0-99B3-2828A7225BB9}" type="pres">
      <dgm:prSet presAssocID="{B27635E5-64CC-475C-83F4-7E2ACF9161E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46E34C-E158-42AC-B240-6E6278744716}" type="presOf" srcId="{EE0AE558-33EE-4A92-A3B2-7C0962CF487F}" destId="{091C98FE-FDE3-481A-97D7-69F4C0E0183B}" srcOrd="0" destOrd="0" presId="urn:microsoft.com/office/officeart/2005/8/layout/radial5"/>
    <dgm:cxn modelId="{8D1DE885-BD70-4EAA-98B0-01A4E8DACB36}" type="presOf" srcId="{D52FD454-5018-4018-9FD9-4F64ECC9F262}" destId="{2CA4FE22-34D5-4B96-8B1A-8CF6CEE301E3}" srcOrd="1" destOrd="0" presId="urn:microsoft.com/office/officeart/2005/8/layout/radial5"/>
    <dgm:cxn modelId="{46719387-BE58-4582-9F4F-81993C7A498A}" type="presOf" srcId="{3EE57EE9-25CF-490A-8784-AAF5D984E103}" destId="{F0F6CBAA-D827-470F-8DD1-A56D36847BF0}" srcOrd="0" destOrd="0" presId="urn:microsoft.com/office/officeart/2005/8/layout/radial5"/>
    <dgm:cxn modelId="{E92D3237-4040-46DA-A28B-5699736771B9}" type="presOf" srcId="{F1673CE0-1A31-4528-B611-90C539048876}" destId="{4A744889-CC15-4E9D-ABC8-7E6915E394E6}" srcOrd="1" destOrd="0" presId="urn:microsoft.com/office/officeart/2005/8/layout/radial5"/>
    <dgm:cxn modelId="{609169B0-805E-4E14-A9C6-D07CC6B5E812}" type="presOf" srcId="{46FB011B-FC9D-44FA-A152-5671B2F44C12}" destId="{66C2EF2A-9350-4962-9499-25DE39C0CA90}" srcOrd="0" destOrd="0" presId="urn:microsoft.com/office/officeart/2005/8/layout/radial5"/>
    <dgm:cxn modelId="{2D4E0FEE-8400-4A98-98DE-D4053B0BF5FD}" type="presOf" srcId="{D52FD454-5018-4018-9FD9-4F64ECC9F262}" destId="{670F10AB-093A-46BB-8B34-64DB7B3F6549}" srcOrd="0" destOrd="0" presId="urn:microsoft.com/office/officeart/2005/8/layout/radial5"/>
    <dgm:cxn modelId="{6C2247DC-FC0D-4430-B60F-3DAE2DB8A3F4}" srcId="{52380515-81E5-48B2-AE3B-1FACAF0EA566}" destId="{53C513BA-6039-427E-92A2-65CA863552E7}" srcOrd="5" destOrd="0" parTransId="{AB42E284-C689-4B69-9280-2483611DB129}" sibTransId="{4C116A7F-FD8D-4A80-ACAE-B281942B5040}"/>
    <dgm:cxn modelId="{532C2140-B3EA-45B6-ADE8-C038EEA41B23}" srcId="{4D69F670-35C1-4557-8EB5-FEA1ED800749}" destId="{52380515-81E5-48B2-AE3B-1FACAF0EA566}" srcOrd="0" destOrd="0" parTransId="{FDE88C62-3751-4F0B-9B13-5DA4342D638A}" sibTransId="{A39CBECE-94D7-4E87-9893-952893CADF39}"/>
    <dgm:cxn modelId="{B0F3BC35-6B6B-4234-907D-CC2FEFB47B40}" srcId="{52380515-81E5-48B2-AE3B-1FACAF0EA566}" destId="{46FB011B-FC9D-44FA-A152-5671B2F44C12}" srcOrd="6" destOrd="0" parTransId="{EE0AE558-33EE-4A92-A3B2-7C0962CF487F}" sibTransId="{18CA8C30-D6E7-4A90-88E0-02C0D7240484}"/>
    <dgm:cxn modelId="{D4AC1132-CD98-4FA1-84BE-A41DDDE0AC79}" type="presOf" srcId="{47170308-DAB0-4A35-BA09-7ED01E54529D}" destId="{6A43AC5F-0220-4A9E-8227-510866CF9FBC}" srcOrd="0" destOrd="0" presId="urn:microsoft.com/office/officeart/2005/8/layout/radial5"/>
    <dgm:cxn modelId="{A4AAB5E1-3D38-4A6C-9BB3-1BFF98779A8D}" type="presOf" srcId="{FC19E8A5-1093-4BB5-AE59-24BCBCEEC529}" destId="{55012C73-FDD0-4874-8487-5C88B13E5ACB}" srcOrd="0" destOrd="0" presId="urn:microsoft.com/office/officeart/2005/8/layout/radial5"/>
    <dgm:cxn modelId="{612E5940-5A1E-4256-9341-F519D6B7E9BA}" type="presOf" srcId="{7FA091B8-AEF1-412D-BCD1-34F9C4E4CB99}" destId="{19277748-F23F-4CE3-8C82-02E9761017A9}" srcOrd="0" destOrd="0" presId="urn:microsoft.com/office/officeart/2005/8/layout/radial5"/>
    <dgm:cxn modelId="{35ED17F6-11DB-404F-BC89-BFB3CB67B7BD}" type="presOf" srcId="{CFB5A530-E3E9-433C-990B-9234A41236E8}" destId="{C4EE540C-C0AF-4173-B76D-BF4780139ED8}" srcOrd="0" destOrd="0" presId="urn:microsoft.com/office/officeart/2005/8/layout/radial5"/>
    <dgm:cxn modelId="{231B933A-5A58-47CC-A349-BA011BA6E96D}" type="presOf" srcId="{47170308-DAB0-4A35-BA09-7ED01E54529D}" destId="{40003ADF-BDB8-47DB-AE22-61B36B2708DC}" srcOrd="1" destOrd="0" presId="urn:microsoft.com/office/officeart/2005/8/layout/radial5"/>
    <dgm:cxn modelId="{C34F3AE4-DB3F-4D08-8D7F-7D142F0DD4C9}" type="presOf" srcId="{FC19E8A5-1093-4BB5-AE59-24BCBCEEC529}" destId="{BAC7CDC9-48BF-4BBE-97D3-91BB82034EB1}" srcOrd="1" destOrd="0" presId="urn:microsoft.com/office/officeart/2005/8/layout/radial5"/>
    <dgm:cxn modelId="{400C9F7E-9EF8-4FAA-B50A-1DFB44A2735C}" type="presOf" srcId="{1BD1CD44-782A-46A2-9ACC-AA0F5E312DEC}" destId="{5D38C40B-5C7C-4128-9C8A-77EB7F26FB60}" srcOrd="1" destOrd="0" presId="urn:microsoft.com/office/officeart/2005/8/layout/radial5"/>
    <dgm:cxn modelId="{EB224417-9B74-4F9C-9538-C69EE6D66763}" type="presOf" srcId="{E9E6606A-CE5B-4151-BFC4-891FFF319EF0}" destId="{2DF3CA71-F61B-4841-81F3-EA94755C15F4}" srcOrd="0" destOrd="0" presId="urn:microsoft.com/office/officeart/2005/8/layout/radial5"/>
    <dgm:cxn modelId="{D8EDFD91-87D6-4E80-A4E5-091450F58ECA}" type="presOf" srcId="{B27635E5-64CC-475C-83F4-7E2ACF9161EF}" destId="{756FDDD6-B360-4DF0-99B3-2828A7225BB9}" srcOrd="0" destOrd="0" presId="urn:microsoft.com/office/officeart/2005/8/layout/radial5"/>
    <dgm:cxn modelId="{2156CF27-C294-45E1-A69E-2DC98FCF286F}" type="presOf" srcId="{52380515-81E5-48B2-AE3B-1FACAF0EA566}" destId="{C1BDDEB9-64B7-4A7B-9AC6-469179BF9F88}" srcOrd="0" destOrd="0" presId="urn:microsoft.com/office/officeart/2005/8/layout/radial5"/>
    <dgm:cxn modelId="{B498A644-53E0-4FA5-AE11-0A1C66FCB1C3}" type="presOf" srcId="{AB42E284-C689-4B69-9280-2483611DB129}" destId="{F79B3FA5-E414-4E3D-BEF5-7CCCB2FC2490}" srcOrd="0" destOrd="0" presId="urn:microsoft.com/office/officeart/2005/8/layout/radial5"/>
    <dgm:cxn modelId="{943E63CC-9F58-4C84-BE53-BFB544432F9E}" type="presOf" srcId="{6957B9E7-1DCC-4716-A0D5-2D9C6544D55F}" destId="{3664231E-9B20-4364-957A-BD0BA5D4AEF7}" srcOrd="0" destOrd="0" presId="urn:microsoft.com/office/officeart/2005/8/layout/radial5"/>
    <dgm:cxn modelId="{C33F553A-45D7-4684-AA9B-0AB01CF812B4}" srcId="{52380515-81E5-48B2-AE3B-1FACAF0EA566}" destId="{6957B9E7-1DCC-4716-A0D5-2D9C6544D55F}" srcOrd="4" destOrd="0" parTransId="{1BD1CD44-782A-46A2-9ACC-AA0F5E312DEC}" sibTransId="{9F5410F2-612A-4059-94F9-01A1A5F83A69}"/>
    <dgm:cxn modelId="{DDA8E6D9-5E04-4F4C-9A1C-538E738D3EF5}" type="presOf" srcId="{854CD9C0-D27A-4785-8596-34E2EC183629}" destId="{8A7CE781-A37B-498D-8095-DDF27DC6D3F8}" srcOrd="1" destOrd="0" presId="urn:microsoft.com/office/officeart/2005/8/layout/radial5"/>
    <dgm:cxn modelId="{4835F651-1E66-4116-BD85-032F41125D49}" type="presOf" srcId="{AB42E284-C689-4B69-9280-2483611DB129}" destId="{C92502D8-9C84-4B49-98D4-31C4337F4680}" srcOrd="1" destOrd="0" presId="urn:microsoft.com/office/officeart/2005/8/layout/radial5"/>
    <dgm:cxn modelId="{1DA92219-870B-4E84-B6CA-009419CF7440}" type="presOf" srcId="{EE0AE558-33EE-4A92-A3B2-7C0962CF487F}" destId="{E7557309-70EC-4F30-AA92-19B9BA22F1FE}" srcOrd="1" destOrd="0" presId="urn:microsoft.com/office/officeart/2005/8/layout/radial5"/>
    <dgm:cxn modelId="{9672659D-A5FB-46E5-BCA8-88E9E56218CB}" type="presOf" srcId="{E9E6606A-CE5B-4151-BFC4-891FFF319EF0}" destId="{1C965552-A25C-4B20-AE05-210247F3B897}" srcOrd="1" destOrd="0" presId="urn:microsoft.com/office/officeart/2005/8/layout/radial5"/>
    <dgm:cxn modelId="{1D8B26C5-8FA1-48AA-BF6C-1B756803A3E4}" srcId="{52380515-81E5-48B2-AE3B-1FACAF0EA566}" destId="{CFB5A530-E3E9-433C-990B-9234A41236E8}" srcOrd="1" destOrd="0" parTransId="{E9E6606A-CE5B-4151-BFC4-891FFF319EF0}" sibTransId="{FCA57B6D-839F-4FC3-A720-F2B8F4FAD451}"/>
    <dgm:cxn modelId="{F09C22AC-CE9C-4AEC-B3C4-0D45F82BADB4}" srcId="{52380515-81E5-48B2-AE3B-1FACAF0EA566}" destId="{99DFCB9C-0D96-4C08-9F0A-C384EA9B81DD}" srcOrd="0" destOrd="0" parTransId="{D52FD454-5018-4018-9FD9-4F64ECC9F262}" sibTransId="{C0510FCA-50C4-4DB4-951C-0DB98A27473E}"/>
    <dgm:cxn modelId="{5282D1E6-163F-40C0-AE02-A5A6EA36258F}" type="presOf" srcId="{99DFCB9C-0D96-4C08-9F0A-C384EA9B81DD}" destId="{3925B468-1FAB-4FC6-B95E-6305F4D988D7}" srcOrd="0" destOrd="0" presId="urn:microsoft.com/office/officeart/2005/8/layout/radial5"/>
    <dgm:cxn modelId="{E19006F5-E724-448C-9DC2-81C8AC714DFF}" type="presOf" srcId="{E494DB68-CF55-4983-9527-54C8C2F6145A}" destId="{DF686913-D83D-4BF9-83B5-CFCA5A1B0D4E}" srcOrd="0" destOrd="0" presId="urn:microsoft.com/office/officeart/2005/8/layout/radial5"/>
    <dgm:cxn modelId="{7652B8D4-491B-4D3D-B4B0-1FD8650F2BEA}" type="presOf" srcId="{4AA6064E-CE86-4A1D-9F05-7A6469815DCB}" destId="{D403C100-9CAD-4E8E-A653-EDA20158472B}" srcOrd="1" destOrd="0" presId="urn:microsoft.com/office/officeart/2005/8/layout/radial5"/>
    <dgm:cxn modelId="{B349DA72-6D98-4F91-BE55-00A9E13BEB9F}" type="presOf" srcId="{854CD9C0-D27A-4785-8596-34E2EC183629}" destId="{CFF65C6F-1240-49CC-AB97-F3DBCD77E7E5}" srcOrd="0" destOrd="0" presId="urn:microsoft.com/office/officeart/2005/8/layout/radial5"/>
    <dgm:cxn modelId="{C80D424A-00F4-4E41-8EE0-81A711D2DE9B}" type="presOf" srcId="{4D69F670-35C1-4557-8EB5-FEA1ED800749}" destId="{8081FA18-420F-4D4F-9510-6FCD880BB31F}" srcOrd="0" destOrd="0" presId="urn:microsoft.com/office/officeart/2005/8/layout/radial5"/>
    <dgm:cxn modelId="{1F32AC75-AAD5-460B-AB40-0BBD83710FCB}" type="presOf" srcId="{D3E798DF-1F7A-4D01-B8E6-754A55B87F13}" destId="{1A32F246-DBEC-4702-9953-24E77751C2AB}" srcOrd="0" destOrd="0" presId="urn:microsoft.com/office/officeart/2005/8/layout/radial5"/>
    <dgm:cxn modelId="{168EDC99-33B9-49B8-BB11-49067EFE4424}" type="presOf" srcId="{53C513BA-6039-427E-92A2-65CA863552E7}" destId="{74E5F06B-1092-488F-B17F-D6E33A07B031}" srcOrd="0" destOrd="0" presId="urn:microsoft.com/office/officeart/2005/8/layout/radial5"/>
    <dgm:cxn modelId="{F631367B-E8AD-4CBA-B71E-12B23351C609}" srcId="{52380515-81E5-48B2-AE3B-1FACAF0EA566}" destId="{E494DB68-CF55-4983-9527-54C8C2F6145A}" srcOrd="7" destOrd="0" parTransId="{47170308-DAB0-4A35-BA09-7ED01E54529D}" sibTransId="{8C9D254F-6D94-443F-8C8D-E6F79D98BCBB}"/>
    <dgm:cxn modelId="{1B5D3DEF-8035-4313-ADE5-B4194E83E133}" type="presOf" srcId="{1BD1CD44-782A-46A2-9ACC-AA0F5E312DEC}" destId="{C790ED46-34F9-4D1D-BFCC-0A7719DCCA6A}" srcOrd="0" destOrd="0" presId="urn:microsoft.com/office/officeart/2005/8/layout/radial5"/>
    <dgm:cxn modelId="{73A28FCE-F690-4F74-86F5-F253C38DC4BD}" srcId="{52380515-81E5-48B2-AE3B-1FACAF0EA566}" destId="{D3E798DF-1F7A-4D01-B8E6-754A55B87F13}" srcOrd="3" destOrd="0" parTransId="{854CD9C0-D27A-4785-8596-34E2EC183629}" sibTransId="{FDB6AD64-3B85-4C98-B9F1-5878D0F88DC3}"/>
    <dgm:cxn modelId="{8584AE72-B279-4C70-8A9D-2EE48C5AB8F1}" type="presOf" srcId="{4AA6064E-CE86-4A1D-9F05-7A6469815DCB}" destId="{14A1E7BA-82E9-42BE-A512-088A96E4A964}" srcOrd="0" destOrd="0" presId="urn:microsoft.com/office/officeart/2005/8/layout/radial5"/>
    <dgm:cxn modelId="{DC9C7F78-D853-4AE5-A7A4-556D539BE657}" type="presOf" srcId="{F1673CE0-1A31-4528-B611-90C539048876}" destId="{ED0A70F6-AFFE-4690-83D2-C7CB5084E910}" srcOrd="0" destOrd="0" presId="urn:microsoft.com/office/officeart/2005/8/layout/radial5"/>
    <dgm:cxn modelId="{C8F55E61-7D83-4788-BAA9-168DAA3F6289}" srcId="{52380515-81E5-48B2-AE3B-1FACAF0EA566}" destId="{3EE57EE9-25CF-490A-8784-AAF5D984E103}" srcOrd="2" destOrd="0" parTransId="{FC19E8A5-1093-4BB5-AE59-24BCBCEEC529}" sibTransId="{A573E4E6-A6EE-4009-B486-5B907DF0C486}"/>
    <dgm:cxn modelId="{E99A1261-88C8-4ED3-BA53-F0476A39FEFA}" srcId="{52380515-81E5-48B2-AE3B-1FACAF0EA566}" destId="{7FA091B8-AEF1-412D-BCD1-34F9C4E4CB99}" srcOrd="8" destOrd="0" parTransId="{F1673CE0-1A31-4528-B611-90C539048876}" sibTransId="{122DBA78-FB84-45C4-AA0B-0E103D3A710D}"/>
    <dgm:cxn modelId="{A4946C8C-E06C-46F0-A387-D2D2542CD1C2}" srcId="{52380515-81E5-48B2-AE3B-1FACAF0EA566}" destId="{B27635E5-64CC-475C-83F4-7E2ACF9161EF}" srcOrd="9" destOrd="0" parTransId="{4AA6064E-CE86-4A1D-9F05-7A6469815DCB}" sibTransId="{7FE14B4B-0393-4EE1-8E76-0B9472F8BEE2}"/>
    <dgm:cxn modelId="{93019654-7364-47E9-BB72-BF405A014728}" type="presParOf" srcId="{8081FA18-420F-4D4F-9510-6FCD880BB31F}" destId="{C1BDDEB9-64B7-4A7B-9AC6-469179BF9F88}" srcOrd="0" destOrd="0" presId="urn:microsoft.com/office/officeart/2005/8/layout/radial5"/>
    <dgm:cxn modelId="{555CFBF2-534D-46EC-8119-4F21743B1E5D}" type="presParOf" srcId="{8081FA18-420F-4D4F-9510-6FCD880BB31F}" destId="{670F10AB-093A-46BB-8B34-64DB7B3F6549}" srcOrd="1" destOrd="0" presId="urn:microsoft.com/office/officeart/2005/8/layout/radial5"/>
    <dgm:cxn modelId="{BE4823F5-B4D4-496B-A0E2-83A4569140ED}" type="presParOf" srcId="{670F10AB-093A-46BB-8B34-64DB7B3F6549}" destId="{2CA4FE22-34D5-4B96-8B1A-8CF6CEE301E3}" srcOrd="0" destOrd="0" presId="urn:microsoft.com/office/officeart/2005/8/layout/radial5"/>
    <dgm:cxn modelId="{10E00F5C-A899-47B7-A7DB-509FC31FBC2A}" type="presParOf" srcId="{8081FA18-420F-4D4F-9510-6FCD880BB31F}" destId="{3925B468-1FAB-4FC6-B95E-6305F4D988D7}" srcOrd="2" destOrd="0" presId="urn:microsoft.com/office/officeart/2005/8/layout/radial5"/>
    <dgm:cxn modelId="{90E89829-5E65-495B-A21C-1324D89595FA}" type="presParOf" srcId="{8081FA18-420F-4D4F-9510-6FCD880BB31F}" destId="{2DF3CA71-F61B-4841-81F3-EA94755C15F4}" srcOrd="3" destOrd="0" presId="urn:microsoft.com/office/officeart/2005/8/layout/radial5"/>
    <dgm:cxn modelId="{F5256C28-9524-4C97-A3D4-70DF0E215023}" type="presParOf" srcId="{2DF3CA71-F61B-4841-81F3-EA94755C15F4}" destId="{1C965552-A25C-4B20-AE05-210247F3B897}" srcOrd="0" destOrd="0" presId="urn:microsoft.com/office/officeart/2005/8/layout/radial5"/>
    <dgm:cxn modelId="{E9777746-5B3F-47AF-90AF-E9EB67DBBB3A}" type="presParOf" srcId="{8081FA18-420F-4D4F-9510-6FCD880BB31F}" destId="{C4EE540C-C0AF-4173-B76D-BF4780139ED8}" srcOrd="4" destOrd="0" presId="urn:microsoft.com/office/officeart/2005/8/layout/radial5"/>
    <dgm:cxn modelId="{80AD141B-332D-41C4-B333-A2D601BAC4C2}" type="presParOf" srcId="{8081FA18-420F-4D4F-9510-6FCD880BB31F}" destId="{55012C73-FDD0-4874-8487-5C88B13E5ACB}" srcOrd="5" destOrd="0" presId="urn:microsoft.com/office/officeart/2005/8/layout/radial5"/>
    <dgm:cxn modelId="{2EF06EAE-B1AF-401E-B934-C03CAD35CBE8}" type="presParOf" srcId="{55012C73-FDD0-4874-8487-5C88B13E5ACB}" destId="{BAC7CDC9-48BF-4BBE-97D3-91BB82034EB1}" srcOrd="0" destOrd="0" presId="urn:microsoft.com/office/officeart/2005/8/layout/radial5"/>
    <dgm:cxn modelId="{2DD7D1AC-7492-4E78-86AC-6C8A7E52366E}" type="presParOf" srcId="{8081FA18-420F-4D4F-9510-6FCD880BB31F}" destId="{F0F6CBAA-D827-470F-8DD1-A56D36847BF0}" srcOrd="6" destOrd="0" presId="urn:microsoft.com/office/officeart/2005/8/layout/radial5"/>
    <dgm:cxn modelId="{F847FBD9-41A4-4194-9ECD-65D0B339E7F3}" type="presParOf" srcId="{8081FA18-420F-4D4F-9510-6FCD880BB31F}" destId="{CFF65C6F-1240-49CC-AB97-F3DBCD77E7E5}" srcOrd="7" destOrd="0" presId="urn:microsoft.com/office/officeart/2005/8/layout/radial5"/>
    <dgm:cxn modelId="{C6682E52-13BA-4434-971D-78C641402982}" type="presParOf" srcId="{CFF65C6F-1240-49CC-AB97-F3DBCD77E7E5}" destId="{8A7CE781-A37B-498D-8095-DDF27DC6D3F8}" srcOrd="0" destOrd="0" presId="urn:microsoft.com/office/officeart/2005/8/layout/radial5"/>
    <dgm:cxn modelId="{75F92EDB-E39D-4FA8-9279-EDE2ADB669EE}" type="presParOf" srcId="{8081FA18-420F-4D4F-9510-6FCD880BB31F}" destId="{1A32F246-DBEC-4702-9953-24E77751C2AB}" srcOrd="8" destOrd="0" presId="urn:microsoft.com/office/officeart/2005/8/layout/radial5"/>
    <dgm:cxn modelId="{CF11B40E-9B37-486E-8281-090FA3CD788C}" type="presParOf" srcId="{8081FA18-420F-4D4F-9510-6FCD880BB31F}" destId="{C790ED46-34F9-4D1D-BFCC-0A7719DCCA6A}" srcOrd="9" destOrd="0" presId="urn:microsoft.com/office/officeart/2005/8/layout/radial5"/>
    <dgm:cxn modelId="{B7A58025-34E2-4ECD-8F9B-31E01462688D}" type="presParOf" srcId="{C790ED46-34F9-4D1D-BFCC-0A7719DCCA6A}" destId="{5D38C40B-5C7C-4128-9C8A-77EB7F26FB60}" srcOrd="0" destOrd="0" presId="urn:microsoft.com/office/officeart/2005/8/layout/radial5"/>
    <dgm:cxn modelId="{06BF4846-45EA-44DA-AC4E-C725B7988BCB}" type="presParOf" srcId="{8081FA18-420F-4D4F-9510-6FCD880BB31F}" destId="{3664231E-9B20-4364-957A-BD0BA5D4AEF7}" srcOrd="10" destOrd="0" presId="urn:microsoft.com/office/officeart/2005/8/layout/radial5"/>
    <dgm:cxn modelId="{80E13C15-D8C0-4584-914E-757C35C452E1}" type="presParOf" srcId="{8081FA18-420F-4D4F-9510-6FCD880BB31F}" destId="{F79B3FA5-E414-4E3D-BEF5-7CCCB2FC2490}" srcOrd="11" destOrd="0" presId="urn:microsoft.com/office/officeart/2005/8/layout/radial5"/>
    <dgm:cxn modelId="{1C4D7B70-5300-460A-8AC4-030DFED9CD76}" type="presParOf" srcId="{F79B3FA5-E414-4E3D-BEF5-7CCCB2FC2490}" destId="{C92502D8-9C84-4B49-98D4-31C4337F4680}" srcOrd="0" destOrd="0" presId="urn:microsoft.com/office/officeart/2005/8/layout/radial5"/>
    <dgm:cxn modelId="{5757686A-57D4-4505-A789-5D3C107FB524}" type="presParOf" srcId="{8081FA18-420F-4D4F-9510-6FCD880BB31F}" destId="{74E5F06B-1092-488F-B17F-D6E33A07B031}" srcOrd="12" destOrd="0" presId="urn:microsoft.com/office/officeart/2005/8/layout/radial5"/>
    <dgm:cxn modelId="{EEBEE99E-074C-4593-8733-908A12ACF77E}" type="presParOf" srcId="{8081FA18-420F-4D4F-9510-6FCD880BB31F}" destId="{091C98FE-FDE3-481A-97D7-69F4C0E0183B}" srcOrd="13" destOrd="0" presId="urn:microsoft.com/office/officeart/2005/8/layout/radial5"/>
    <dgm:cxn modelId="{0CFB53FC-BBB3-4B9A-9193-1FCB9F44D711}" type="presParOf" srcId="{091C98FE-FDE3-481A-97D7-69F4C0E0183B}" destId="{E7557309-70EC-4F30-AA92-19B9BA22F1FE}" srcOrd="0" destOrd="0" presId="urn:microsoft.com/office/officeart/2005/8/layout/radial5"/>
    <dgm:cxn modelId="{2449E20E-9BF9-4964-87A9-BBEC74371C5B}" type="presParOf" srcId="{8081FA18-420F-4D4F-9510-6FCD880BB31F}" destId="{66C2EF2A-9350-4962-9499-25DE39C0CA90}" srcOrd="14" destOrd="0" presId="urn:microsoft.com/office/officeart/2005/8/layout/radial5"/>
    <dgm:cxn modelId="{B44BB512-5513-4DD0-B9FD-BCA36FC4209D}" type="presParOf" srcId="{8081FA18-420F-4D4F-9510-6FCD880BB31F}" destId="{6A43AC5F-0220-4A9E-8227-510866CF9FBC}" srcOrd="15" destOrd="0" presId="urn:microsoft.com/office/officeart/2005/8/layout/radial5"/>
    <dgm:cxn modelId="{B7127018-59A4-4275-911E-1CB889F613CA}" type="presParOf" srcId="{6A43AC5F-0220-4A9E-8227-510866CF9FBC}" destId="{40003ADF-BDB8-47DB-AE22-61B36B2708DC}" srcOrd="0" destOrd="0" presId="urn:microsoft.com/office/officeart/2005/8/layout/radial5"/>
    <dgm:cxn modelId="{FE02B83F-4CA7-4CAB-A21E-27D200EC5AC2}" type="presParOf" srcId="{8081FA18-420F-4D4F-9510-6FCD880BB31F}" destId="{DF686913-D83D-4BF9-83B5-CFCA5A1B0D4E}" srcOrd="16" destOrd="0" presId="urn:microsoft.com/office/officeart/2005/8/layout/radial5"/>
    <dgm:cxn modelId="{0979FFEC-D8A4-4222-9975-BE9843EF36D6}" type="presParOf" srcId="{8081FA18-420F-4D4F-9510-6FCD880BB31F}" destId="{ED0A70F6-AFFE-4690-83D2-C7CB5084E910}" srcOrd="17" destOrd="0" presId="urn:microsoft.com/office/officeart/2005/8/layout/radial5"/>
    <dgm:cxn modelId="{022C6C99-10C2-440F-94B1-4D53E87DE1E8}" type="presParOf" srcId="{ED0A70F6-AFFE-4690-83D2-C7CB5084E910}" destId="{4A744889-CC15-4E9D-ABC8-7E6915E394E6}" srcOrd="0" destOrd="0" presId="urn:microsoft.com/office/officeart/2005/8/layout/radial5"/>
    <dgm:cxn modelId="{03E91F40-3EF6-4564-99C9-F4B8CB7E8D2E}" type="presParOf" srcId="{8081FA18-420F-4D4F-9510-6FCD880BB31F}" destId="{19277748-F23F-4CE3-8C82-02E9761017A9}" srcOrd="18" destOrd="0" presId="urn:microsoft.com/office/officeart/2005/8/layout/radial5"/>
    <dgm:cxn modelId="{41B0107D-A3C4-475E-A69E-299D67F666AB}" type="presParOf" srcId="{8081FA18-420F-4D4F-9510-6FCD880BB31F}" destId="{14A1E7BA-82E9-42BE-A512-088A96E4A964}" srcOrd="19" destOrd="0" presId="urn:microsoft.com/office/officeart/2005/8/layout/radial5"/>
    <dgm:cxn modelId="{363B35D6-2B7F-45C3-9641-FED1E732ADFF}" type="presParOf" srcId="{14A1E7BA-82E9-42BE-A512-088A96E4A964}" destId="{D403C100-9CAD-4E8E-A653-EDA20158472B}" srcOrd="0" destOrd="0" presId="urn:microsoft.com/office/officeart/2005/8/layout/radial5"/>
    <dgm:cxn modelId="{BCCEA114-E41C-4BF4-8F3B-7BFAA814E4D3}" type="presParOf" srcId="{8081FA18-420F-4D4F-9510-6FCD880BB31F}" destId="{756FDDD6-B360-4DF0-99B3-2828A7225BB9}" srcOrd="20" destOrd="0" presId="urn:microsoft.com/office/officeart/2005/8/layout/radial5"/>
  </dgm:cxnLst>
  <dgm:bg>
    <a:noFill/>
    <a:effectLst>
      <a:glow rad="63500">
        <a:schemeClr val="accent2">
          <a:satMod val="175000"/>
          <a:alpha val="40000"/>
        </a:schemeClr>
      </a:glow>
      <a:outerShdw blurRad="50800" dist="50800" dir="5400000" algn="ctr" rotWithShape="0">
        <a:schemeClr val="bg1"/>
      </a:outerShdw>
    </a:effectLst>
  </dgm:bg>
  <dgm:whole>
    <a:ln>
      <a:solidFill>
        <a:schemeClr val="bg1"/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ADFEE8-36EE-432F-98B8-09C37A2956F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8A95F77-69D7-4CCA-BEA7-BBF9C045F887}">
      <dgm:prSet phldrT="[Κείμενο]"/>
      <dgm:spPr/>
      <dgm:t>
        <a:bodyPr/>
        <a:lstStyle/>
        <a:p>
          <a:r>
            <a:rPr lang="en-US" dirty="0" smtClean="0"/>
            <a:t>NIRES</a:t>
          </a:r>
          <a:endParaRPr lang="el-GR" dirty="0"/>
        </a:p>
      </dgm:t>
    </dgm:pt>
    <dgm:pt modelId="{EBBDED74-4509-407A-AF20-930DDAA3F6D5}" type="parTrans" cxnId="{41942B69-866B-4F73-A4F4-A8AB68E86E50}">
      <dgm:prSet/>
      <dgm:spPr/>
      <dgm:t>
        <a:bodyPr/>
        <a:lstStyle/>
        <a:p>
          <a:endParaRPr lang="el-GR"/>
        </a:p>
      </dgm:t>
    </dgm:pt>
    <dgm:pt modelId="{329215F6-3B8E-416A-AB59-F53C126DB9D7}" type="sibTrans" cxnId="{41942B69-866B-4F73-A4F4-A8AB68E86E50}">
      <dgm:prSet/>
      <dgm:spPr/>
      <dgm:t>
        <a:bodyPr/>
        <a:lstStyle/>
        <a:p>
          <a:endParaRPr lang="el-GR"/>
        </a:p>
      </dgm:t>
    </dgm:pt>
    <dgm:pt modelId="{8C4F982F-600A-4342-9CFF-8E3BB8C2F8AA}">
      <dgm:prSet phldrT="[Κείμενο]"/>
      <dgm:spPr/>
      <dgm:t>
        <a:bodyPr/>
        <a:lstStyle/>
        <a:p>
          <a:r>
            <a:rPr lang="en-US" dirty="0" smtClean="0"/>
            <a:t>SOFT</a:t>
          </a:r>
          <a:endParaRPr lang="el-GR" dirty="0"/>
        </a:p>
      </dgm:t>
    </dgm:pt>
    <dgm:pt modelId="{FE4C1E0A-9759-46F7-BE66-5C303B6EED3B}" type="parTrans" cxnId="{99727047-DCCA-4A71-8EF3-1231634D3415}">
      <dgm:prSet/>
      <dgm:spPr/>
      <dgm:t>
        <a:bodyPr/>
        <a:lstStyle/>
        <a:p>
          <a:endParaRPr lang="el-GR" dirty="0"/>
        </a:p>
      </dgm:t>
    </dgm:pt>
    <dgm:pt modelId="{B4F9E6CF-955A-4571-BC4E-E18A199B7F61}" type="sibTrans" cxnId="{99727047-DCCA-4A71-8EF3-1231634D3415}">
      <dgm:prSet/>
      <dgm:spPr/>
      <dgm:t>
        <a:bodyPr/>
        <a:lstStyle/>
        <a:p>
          <a:endParaRPr lang="el-GR"/>
        </a:p>
      </dgm:t>
    </dgm:pt>
    <dgm:pt modelId="{2BD47AD7-C2DC-41F0-8352-05F2B0F39349}">
      <dgm:prSet phldrT="[Κείμενο]"/>
      <dgm:spPr/>
      <dgm:t>
        <a:bodyPr/>
        <a:lstStyle/>
        <a:p>
          <a:r>
            <a:rPr lang="en-US" dirty="0" smtClean="0"/>
            <a:t>MARKETING</a:t>
          </a:r>
          <a:endParaRPr lang="el-GR" dirty="0"/>
        </a:p>
      </dgm:t>
    </dgm:pt>
    <dgm:pt modelId="{3557CAC9-34A0-4606-BFC8-E658963F8798}" type="parTrans" cxnId="{8B5647CF-3EE8-4D53-90AC-9BA872CDAB62}">
      <dgm:prSet/>
      <dgm:spPr/>
      <dgm:t>
        <a:bodyPr/>
        <a:lstStyle/>
        <a:p>
          <a:endParaRPr lang="el-GR" dirty="0"/>
        </a:p>
      </dgm:t>
    </dgm:pt>
    <dgm:pt modelId="{FA617592-17DD-4E11-A4AA-D2FF1469E51C}" type="sibTrans" cxnId="{8B5647CF-3EE8-4D53-90AC-9BA872CDAB62}">
      <dgm:prSet/>
      <dgm:spPr/>
      <dgm:t>
        <a:bodyPr/>
        <a:lstStyle/>
        <a:p>
          <a:endParaRPr lang="el-GR"/>
        </a:p>
      </dgm:t>
    </dgm:pt>
    <dgm:pt modelId="{0724060D-32C2-4B55-BCF8-6C80B5B12290}">
      <dgm:prSet phldrT="[Κείμενο]"/>
      <dgm:spPr/>
      <dgm:t>
        <a:bodyPr/>
        <a:lstStyle/>
        <a:p>
          <a:r>
            <a:rPr lang="en-US" dirty="0" smtClean="0"/>
            <a:t>SITE</a:t>
          </a:r>
          <a:endParaRPr lang="el-GR" dirty="0"/>
        </a:p>
      </dgm:t>
    </dgm:pt>
    <dgm:pt modelId="{EB221419-E414-4F21-B2DE-3E6F5094ECB4}" type="parTrans" cxnId="{3D8EECDC-921C-4762-8238-C53ED715FB08}">
      <dgm:prSet/>
      <dgm:spPr/>
      <dgm:t>
        <a:bodyPr/>
        <a:lstStyle/>
        <a:p>
          <a:endParaRPr lang="el-GR" dirty="0"/>
        </a:p>
      </dgm:t>
    </dgm:pt>
    <dgm:pt modelId="{EBC815CD-559D-4F1D-999E-464A136442D9}" type="sibTrans" cxnId="{3D8EECDC-921C-4762-8238-C53ED715FB08}">
      <dgm:prSet/>
      <dgm:spPr/>
      <dgm:t>
        <a:bodyPr/>
        <a:lstStyle/>
        <a:p>
          <a:endParaRPr lang="el-GR"/>
        </a:p>
      </dgm:t>
    </dgm:pt>
    <dgm:pt modelId="{2B7B8F8D-BBA3-4A1A-A707-CC81BD505B13}">
      <dgm:prSet/>
      <dgm:spPr/>
      <dgm:t>
        <a:bodyPr/>
        <a:lstStyle/>
        <a:p>
          <a:r>
            <a:rPr lang="en-US" dirty="0" smtClean="0"/>
            <a:t>PORTAL</a:t>
          </a:r>
          <a:endParaRPr lang="el-GR" dirty="0"/>
        </a:p>
      </dgm:t>
    </dgm:pt>
    <dgm:pt modelId="{E3AE5AD1-FB36-494C-BAD6-46B250D1AD74}" type="parTrans" cxnId="{7C631584-88C7-425D-A6B1-F83205F3C96F}">
      <dgm:prSet/>
      <dgm:spPr/>
      <dgm:t>
        <a:bodyPr/>
        <a:lstStyle/>
        <a:p>
          <a:endParaRPr lang="el-GR" dirty="0"/>
        </a:p>
      </dgm:t>
    </dgm:pt>
    <dgm:pt modelId="{BCBC5B42-2C62-4715-9E83-F3DDF3AB151A}" type="sibTrans" cxnId="{7C631584-88C7-425D-A6B1-F83205F3C96F}">
      <dgm:prSet/>
      <dgm:spPr/>
      <dgm:t>
        <a:bodyPr/>
        <a:lstStyle/>
        <a:p>
          <a:endParaRPr lang="el-GR"/>
        </a:p>
      </dgm:t>
    </dgm:pt>
    <dgm:pt modelId="{551ECB39-F1EA-4AB7-B30E-CDAFFD792704}" type="pres">
      <dgm:prSet presAssocID="{DFADFEE8-36EE-432F-98B8-09C37A2956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2E9D80C-A22A-49B0-9A5B-561C918170EE}" type="pres">
      <dgm:prSet presAssocID="{F8A95F77-69D7-4CCA-BEA7-BBF9C045F887}" presName="hierRoot1" presStyleCnt="0">
        <dgm:presLayoutVars>
          <dgm:hierBranch val="init"/>
        </dgm:presLayoutVars>
      </dgm:prSet>
      <dgm:spPr/>
    </dgm:pt>
    <dgm:pt modelId="{FCBD6050-5E27-4B6D-8AD4-27053C0A6D0D}" type="pres">
      <dgm:prSet presAssocID="{F8A95F77-69D7-4CCA-BEA7-BBF9C045F887}" presName="rootComposite1" presStyleCnt="0"/>
      <dgm:spPr/>
    </dgm:pt>
    <dgm:pt modelId="{EEB6A817-DDA1-49F2-9BA4-048CFFDAF9F2}" type="pres">
      <dgm:prSet presAssocID="{F8A95F77-69D7-4CCA-BEA7-BBF9C045F8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8F56193-167F-4312-8D4E-DB8AE4DCB315}" type="pres">
      <dgm:prSet presAssocID="{F8A95F77-69D7-4CCA-BEA7-BBF9C045F887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D83D5BB-FBF8-4BD8-8E19-1BF3BE551D69}" type="pres">
      <dgm:prSet presAssocID="{F8A95F77-69D7-4CCA-BEA7-BBF9C045F887}" presName="hierChild2" presStyleCnt="0"/>
      <dgm:spPr/>
    </dgm:pt>
    <dgm:pt modelId="{905DB5DD-2087-4DC8-A681-6A0973291639}" type="pres">
      <dgm:prSet presAssocID="{FE4C1E0A-9759-46F7-BE66-5C303B6EED3B}" presName="Name37" presStyleLbl="parChTrans1D2" presStyleIdx="0" presStyleCnt="4"/>
      <dgm:spPr/>
      <dgm:t>
        <a:bodyPr/>
        <a:lstStyle/>
        <a:p>
          <a:endParaRPr lang="el-GR"/>
        </a:p>
      </dgm:t>
    </dgm:pt>
    <dgm:pt modelId="{AD7067C7-DEF6-4262-B910-9767A9013EB1}" type="pres">
      <dgm:prSet presAssocID="{8C4F982F-600A-4342-9CFF-8E3BB8C2F8AA}" presName="hierRoot2" presStyleCnt="0">
        <dgm:presLayoutVars>
          <dgm:hierBranch val="init"/>
        </dgm:presLayoutVars>
      </dgm:prSet>
      <dgm:spPr/>
    </dgm:pt>
    <dgm:pt modelId="{6FD3E02F-EF55-434B-8066-05FE33F7B982}" type="pres">
      <dgm:prSet presAssocID="{8C4F982F-600A-4342-9CFF-8E3BB8C2F8AA}" presName="rootComposite" presStyleCnt="0"/>
      <dgm:spPr/>
    </dgm:pt>
    <dgm:pt modelId="{67EF2D0F-9BEB-471B-8CE9-60C2E58B6FE5}" type="pres">
      <dgm:prSet presAssocID="{8C4F982F-600A-4342-9CFF-8E3BB8C2F8A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8C312F5-109B-417C-A71D-A28A41100EEA}" type="pres">
      <dgm:prSet presAssocID="{8C4F982F-600A-4342-9CFF-8E3BB8C2F8AA}" presName="rootConnector" presStyleLbl="node2" presStyleIdx="0" presStyleCnt="4"/>
      <dgm:spPr/>
      <dgm:t>
        <a:bodyPr/>
        <a:lstStyle/>
        <a:p>
          <a:endParaRPr lang="el-GR"/>
        </a:p>
      </dgm:t>
    </dgm:pt>
    <dgm:pt modelId="{A2183AB8-4BB9-4DCE-AEC8-0536A0C2D77A}" type="pres">
      <dgm:prSet presAssocID="{8C4F982F-600A-4342-9CFF-8E3BB8C2F8AA}" presName="hierChild4" presStyleCnt="0"/>
      <dgm:spPr/>
    </dgm:pt>
    <dgm:pt modelId="{CEC47D30-EEBD-47B3-87D1-A79E134C6E00}" type="pres">
      <dgm:prSet presAssocID="{8C4F982F-600A-4342-9CFF-8E3BB8C2F8AA}" presName="hierChild5" presStyleCnt="0"/>
      <dgm:spPr/>
    </dgm:pt>
    <dgm:pt modelId="{C1BB3F3C-D2CC-4CDD-95BB-3759675CC75A}" type="pres">
      <dgm:prSet presAssocID="{3557CAC9-34A0-4606-BFC8-E658963F8798}" presName="Name37" presStyleLbl="parChTrans1D2" presStyleIdx="1" presStyleCnt="4"/>
      <dgm:spPr/>
      <dgm:t>
        <a:bodyPr/>
        <a:lstStyle/>
        <a:p>
          <a:endParaRPr lang="el-GR"/>
        </a:p>
      </dgm:t>
    </dgm:pt>
    <dgm:pt modelId="{68E4B446-2F15-40FE-8200-FCE17895F490}" type="pres">
      <dgm:prSet presAssocID="{2BD47AD7-C2DC-41F0-8352-05F2B0F39349}" presName="hierRoot2" presStyleCnt="0">
        <dgm:presLayoutVars>
          <dgm:hierBranch val="init"/>
        </dgm:presLayoutVars>
      </dgm:prSet>
      <dgm:spPr/>
    </dgm:pt>
    <dgm:pt modelId="{262288E8-5A52-4AAE-98E7-1D15D033A0A7}" type="pres">
      <dgm:prSet presAssocID="{2BD47AD7-C2DC-41F0-8352-05F2B0F39349}" presName="rootComposite" presStyleCnt="0"/>
      <dgm:spPr/>
    </dgm:pt>
    <dgm:pt modelId="{88EAD830-ADCE-4B34-A7E5-4BCA8123D812}" type="pres">
      <dgm:prSet presAssocID="{2BD47AD7-C2DC-41F0-8352-05F2B0F3934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B5D8C25-55D0-4DCB-BA53-182E1E678CFC}" type="pres">
      <dgm:prSet presAssocID="{2BD47AD7-C2DC-41F0-8352-05F2B0F39349}" presName="rootConnector" presStyleLbl="node2" presStyleIdx="1" presStyleCnt="4"/>
      <dgm:spPr/>
      <dgm:t>
        <a:bodyPr/>
        <a:lstStyle/>
        <a:p>
          <a:endParaRPr lang="el-GR"/>
        </a:p>
      </dgm:t>
    </dgm:pt>
    <dgm:pt modelId="{3AF99F9E-DD02-40F4-8734-6542505B4431}" type="pres">
      <dgm:prSet presAssocID="{2BD47AD7-C2DC-41F0-8352-05F2B0F39349}" presName="hierChild4" presStyleCnt="0"/>
      <dgm:spPr/>
    </dgm:pt>
    <dgm:pt modelId="{72156888-06AC-4D5B-AC4A-E23532EA5719}" type="pres">
      <dgm:prSet presAssocID="{2BD47AD7-C2DC-41F0-8352-05F2B0F39349}" presName="hierChild5" presStyleCnt="0"/>
      <dgm:spPr/>
    </dgm:pt>
    <dgm:pt modelId="{1CB11847-2651-4D77-9B80-D99874EC2681}" type="pres">
      <dgm:prSet presAssocID="{EB221419-E414-4F21-B2DE-3E6F5094ECB4}" presName="Name37" presStyleLbl="parChTrans1D2" presStyleIdx="2" presStyleCnt="4"/>
      <dgm:spPr/>
      <dgm:t>
        <a:bodyPr/>
        <a:lstStyle/>
        <a:p>
          <a:endParaRPr lang="el-GR"/>
        </a:p>
      </dgm:t>
    </dgm:pt>
    <dgm:pt modelId="{B03F66E7-3BA0-4B37-A465-A2D5D286D7F5}" type="pres">
      <dgm:prSet presAssocID="{0724060D-32C2-4B55-BCF8-6C80B5B12290}" presName="hierRoot2" presStyleCnt="0">
        <dgm:presLayoutVars>
          <dgm:hierBranch val="init"/>
        </dgm:presLayoutVars>
      </dgm:prSet>
      <dgm:spPr/>
    </dgm:pt>
    <dgm:pt modelId="{EEC220F5-465D-427C-ACA4-13D9B3BD1CE0}" type="pres">
      <dgm:prSet presAssocID="{0724060D-32C2-4B55-BCF8-6C80B5B12290}" presName="rootComposite" presStyleCnt="0"/>
      <dgm:spPr/>
    </dgm:pt>
    <dgm:pt modelId="{7FAE50CE-0E41-4857-859E-DE91778E1C4B}" type="pres">
      <dgm:prSet presAssocID="{0724060D-32C2-4B55-BCF8-6C80B5B122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57943C-8335-4102-B5B2-DA1BC152EB95}" type="pres">
      <dgm:prSet presAssocID="{0724060D-32C2-4B55-BCF8-6C80B5B12290}" presName="rootConnector" presStyleLbl="node2" presStyleIdx="2" presStyleCnt="4"/>
      <dgm:spPr/>
      <dgm:t>
        <a:bodyPr/>
        <a:lstStyle/>
        <a:p>
          <a:endParaRPr lang="el-GR"/>
        </a:p>
      </dgm:t>
    </dgm:pt>
    <dgm:pt modelId="{1DBF04A4-3EB5-461F-AD30-4AE967BC540F}" type="pres">
      <dgm:prSet presAssocID="{0724060D-32C2-4B55-BCF8-6C80B5B12290}" presName="hierChild4" presStyleCnt="0"/>
      <dgm:spPr/>
    </dgm:pt>
    <dgm:pt modelId="{7C5F579E-C63A-4CAA-9B18-6FFAECB96D26}" type="pres">
      <dgm:prSet presAssocID="{0724060D-32C2-4B55-BCF8-6C80B5B12290}" presName="hierChild5" presStyleCnt="0"/>
      <dgm:spPr/>
    </dgm:pt>
    <dgm:pt modelId="{ACF369F2-F366-4005-9D1C-834AFB3BE1B1}" type="pres">
      <dgm:prSet presAssocID="{E3AE5AD1-FB36-494C-BAD6-46B250D1AD74}" presName="Name37" presStyleLbl="parChTrans1D2" presStyleIdx="3" presStyleCnt="4"/>
      <dgm:spPr/>
      <dgm:t>
        <a:bodyPr/>
        <a:lstStyle/>
        <a:p>
          <a:endParaRPr lang="el-GR"/>
        </a:p>
      </dgm:t>
    </dgm:pt>
    <dgm:pt modelId="{B309F12E-BABE-4FC0-9EEA-9D8F0D2DAD29}" type="pres">
      <dgm:prSet presAssocID="{2B7B8F8D-BBA3-4A1A-A707-CC81BD505B13}" presName="hierRoot2" presStyleCnt="0">
        <dgm:presLayoutVars>
          <dgm:hierBranch val="init"/>
        </dgm:presLayoutVars>
      </dgm:prSet>
      <dgm:spPr/>
    </dgm:pt>
    <dgm:pt modelId="{4D60128B-197C-4958-85E7-63E94FC62FC1}" type="pres">
      <dgm:prSet presAssocID="{2B7B8F8D-BBA3-4A1A-A707-CC81BD505B13}" presName="rootComposite" presStyleCnt="0"/>
      <dgm:spPr/>
    </dgm:pt>
    <dgm:pt modelId="{B57167F6-CFF3-44D4-9484-DB0EA03C8926}" type="pres">
      <dgm:prSet presAssocID="{2B7B8F8D-BBA3-4A1A-A707-CC81BD505B1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391DE21-0817-4D20-BEE8-07C7BC346A8D}" type="pres">
      <dgm:prSet presAssocID="{2B7B8F8D-BBA3-4A1A-A707-CC81BD505B13}" presName="rootConnector" presStyleLbl="node2" presStyleIdx="3" presStyleCnt="4"/>
      <dgm:spPr/>
      <dgm:t>
        <a:bodyPr/>
        <a:lstStyle/>
        <a:p>
          <a:endParaRPr lang="el-GR"/>
        </a:p>
      </dgm:t>
    </dgm:pt>
    <dgm:pt modelId="{527E3C77-BDE3-4F72-AE7D-49372322D91A}" type="pres">
      <dgm:prSet presAssocID="{2B7B8F8D-BBA3-4A1A-A707-CC81BD505B13}" presName="hierChild4" presStyleCnt="0"/>
      <dgm:spPr/>
    </dgm:pt>
    <dgm:pt modelId="{BC2CC3DF-CF1A-4EBE-9FD3-60CDEE31EB42}" type="pres">
      <dgm:prSet presAssocID="{2B7B8F8D-BBA3-4A1A-A707-CC81BD505B13}" presName="hierChild5" presStyleCnt="0"/>
      <dgm:spPr/>
    </dgm:pt>
    <dgm:pt modelId="{DD674397-FBFB-4268-B58B-2624A0809081}" type="pres">
      <dgm:prSet presAssocID="{F8A95F77-69D7-4CCA-BEA7-BBF9C045F887}" presName="hierChild3" presStyleCnt="0"/>
      <dgm:spPr/>
    </dgm:pt>
  </dgm:ptLst>
  <dgm:cxnLst>
    <dgm:cxn modelId="{9E44222E-3071-4677-BF04-B43A381A3A04}" type="presOf" srcId="{F8A95F77-69D7-4CCA-BEA7-BBF9C045F887}" destId="{38F56193-167F-4312-8D4E-DB8AE4DCB315}" srcOrd="1" destOrd="0" presId="urn:microsoft.com/office/officeart/2005/8/layout/orgChart1"/>
    <dgm:cxn modelId="{8B5647CF-3EE8-4D53-90AC-9BA872CDAB62}" srcId="{F8A95F77-69D7-4CCA-BEA7-BBF9C045F887}" destId="{2BD47AD7-C2DC-41F0-8352-05F2B0F39349}" srcOrd="1" destOrd="0" parTransId="{3557CAC9-34A0-4606-BFC8-E658963F8798}" sibTransId="{FA617592-17DD-4E11-A4AA-D2FF1469E51C}"/>
    <dgm:cxn modelId="{7C631584-88C7-425D-A6B1-F83205F3C96F}" srcId="{F8A95F77-69D7-4CCA-BEA7-BBF9C045F887}" destId="{2B7B8F8D-BBA3-4A1A-A707-CC81BD505B13}" srcOrd="3" destOrd="0" parTransId="{E3AE5AD1-FB36-494C-BAD6-46B250D1AD74}" sibTransId="{BCBC5B42-2C62-4715-9E83-F3DDF3AB151A}"/>
    <dgm:cxn modelId="{B6CD201D-8114-406B-96B5-D33BEF9AD26A}" type="presOf" srcId="{2BD47AD7-C2DC-41F0-8352-05F2B0F39349}" destId="{BB5D8C25-55D0-4DCB-BA53-182E1E678CFC}" srcOrd="1" destOrd="0" presId="urn:microsoft.com/office/officeart/2005/8/layout/orgChart1"/>
    <dgm:cxn modelId="{7E913E8B-A67A-4E8B-A0C8-CC17AE0FADC6}" type="presOf" srcId="{E3AE5AD1-FB36-494C-BAD6-46B250D1AD74}" destId="{ACF369F2-F366-4005-9D1C-834AFB3BE1B1}" srcOrd="0" destOrd="0" presId="urn:microsoft.com/office/officeart/2005/8/layout/orgChart1"/>
    <dgm:cxn modelId="{8A4D328A-7B77-41E7-A55A-67EE9B592E54}" type="presOf" srcId="{EB221419-E414-4F21-B2DE-3E6F5094ECB4}" destId="{1CB11847-2651-4D77-9B80-D99874EC2681}" srcOrd="0" destOrd="0" presId="urn:microsoft.com/office/officeart/2005/8/layout/orgChart1"/>
    <dgm:cxn modelId="{34EBED6B-4D7F-4DA0-BDA9-FC84B3CC32D7}" type="presOf" srcId="{2B7B8F8D-BBA3-4A1A-A707-CC81BD505B13}" destId="{2391DE21-0817-4D20-BEE8-07C7BC346A8D}" srcOrd="1" destOrd="0" presId="urn:microsoft.com/office/officeart/2005/8/layout/orgChart1"/>
    <dgm:cxn modelId="{48948755-E6C0-4596-8DCD-A4B346834AF7}" type="presOf" srcId="{8C4F982F-600A-4342-9CFF-8E3BB8C2F8AA}" destId="{98C312F5-109B-417C-A71D-A28A41100EEA}" srcOrd="1" destOrd="0" presId="urn:microsoft.com/office/officeart/2005/8/layout/orgChart1"/>
    <dgm:cxn modelId="{41942B69-866B-4F73-A4F4-A8AB68E86E50}" srcId="{DFADFEE8-36EE-432F-98B8-09C37A2956F4}" destId="{F8A95F77-69D7-4CCA-BEA7-BBF9C045F887}" srcOrd="0" destOrd="0" parTransId="{EBBDED74-4509-407A-AF20-930DDAA3F6D5}" sibTransId="{329215F6-3B8E-416A-AB59-F53C126DB9D7}"/>
    <dgm:cxn modelId="{DB486152-F962-409C-8C19-C72F34CD6981}" type="presOf" srcId="{0724060D-32C2-4B55-BCF8-6C80B5B12290}" destId="{9657943C-8335-4102-B5B2-DA1BC152EB95}" srcOrd="1" destOrd="0" presId="urn:microsoft.com/office/officeart/2005/8/layout/orgChart1"/>
    <dgm:cxn modelId="{4E6E0A35-40F0-42CC-A7DC-311BEC1D68BF}" type="presOf" srcId="{F8A95F77-69D7-4CCA-BEA7-BBF9C045F887}" destId="{EEB6A817-DDA1-49F2-9BA4-048CFFDAF9F2}" srcOrd="0" destOrd="0" presId="urn:microsoft.com/office/officeart/2005/8/layout/orgChart1"/>
    <dgm:cxn modelId="{8A94D368-0FEC-43CC-B03D-26C8D23C453D}" type="presOf" srcId="{FE4C1E0A-9759-46F7-BE66-5C303B6EED3B}" destId="{905DB5DD-2087-4DC8-A681-6A0973291639}" srcOrd="0" destOrd="0" presId="urn:microsoft.com/office/officeart/2005/8/layout/orgChart1"/>
    <dgm:cxn modelId="{2AF9EF1D-01A4-419B-BA77-57E6524038EC}" type="presOf" srcId="{2B7B8F8D-BBA3-4A1A-A707-CC81BD505B13}" destId="{B57167F6-CFF3-44D4-9484-DB0EA03C8926}" srcOrd="0" destOrd="0" presId="urn:microsoft.com/office/officeart/2005/8/layout/orgChart1"/>
    <dgm:cxn modelId="{3D8EECDC-921C-4762-8238-C53ED715FB08}" srcId="{F8A95F77-69D7-4CCA-BEA7-BBF9C045F887}" destId="{0724060D-32C2-4B55-BCF8-6C80B5B12290}" srcOrd="2" destOrd="0" parTransId="{EB221419-E414-4F21-B2DE-3E6F5094ECB4}" sibTransId="{EBC815CD-559D-4F1D-999E-464A136442D9}"/>
    <dgm:cxn modelId="{E6E7DC21-C4BD-4752-B176-7BD540C004A8}" type="presOf" srcId="{2BD47AD7-C2DC-41F0-8352-05F2B0F39349}" destId="{88EAD830-ADCE-4B34-A7E5-4BCA8123D812}" srcOrd="0" destOrd="0" presId="urn:microsoft.com/office/officeart/2005/8/layout/orgChart1"/>
    <dgm:cxn modelId="{42B2660F-373D-4491-AACB-D6AE3F9620F1}" type="presOf" srcId="{0724060D-32C2-4B55-BCF8-6C80B5B12290}" destId="{7FAE50CE-0E41-4857-859E-DE91778E1C4B}" srcOrd="0" destOrd="0" presId="urn:microsoft.com/office/officeart/2005/8/layout/orgChart1"/>
    <dgm:cxn modelId="{99727047-DCCA-4A71-8EF3-1231634D3415}" srcId="{F8A95F77-69D7-4CCA-BEA7-BBF9C045F887}" destId="{8C4F982F-600A-4342-9CFF-8E3BB8C2F8AA}" srcOrd="0" destOrd="0" parTransId="{FE4C1E0A-9759-46F7-BE66-5C303B6EED3B}" sibTransId="{B4F9E6CF-955A-4571-BC4E-E18A199B7F61}"/>
    <dgm:cxn modelId="{A33AA57A-C132-4590-8551-83804EA4CEA1}" type="presOf" srcId="{8C4F982F-600A-4342-9CFF-8E3BB8C2F8AA}" destId="{67EF2D0F-9BEB-471B-8CE9-60C2E58B6FE5}" srcOrd="0" destOrd="0" presId="urn:microsoft.com/office/officeart/2005/8/layout/orgChart1"/>
    <dgm:cxn modelId="{064EC919-7136-4B3E-9CF7-B2F7E1A9D300}" type="presOf" srcId="{3557CAC9-34A0-4606-BFC8-E658963F8798}" destId="{C1BB3F3C-D2CC-4CDD-95BB-3759675CC75A}" srcOrd="0" destOrd="0" presId="urn:microsoft.com/office/officeart/2005/8/layout/orgChart1"/>
    <dgm:cxn modelId="{E480BFF5-2F81-4F8C-8C32-8C84435AB076}" type="presOf" srcId="{DFADFEE8-36EE-432F-98B8-09C37A2956F4}" destId="{551ECB39-F1EA-4AB7-B30E-CDAFFD792704}" srcOrd="0" destOrd="0" presId="urn:microsoft.com/office/officeart/2005/8/layout/orgChart1"/>
    <dgm:cxn modelId="{D581EB67-8002-42FE-9CB9-0119B9CC4F00}" type="presParOf" srcId="{551ECB39-F1EA-4AB7-B30E-CDAFFD792704}" destId="{62E9D80C-A22A-49B0-9A5B-561C918170EE}" srcOrd="0" destOrd="0" presId="urn:microsoft.com/office/officeart/2005/8/layout/orgChart1"/>
    <dgm:cxn modelId="{CA8BDAF5-49B0-4793-A20F-49571528B157}" type="presParOf" srcId="{62E9D80C-A22A-49B0-9A5B-561C918170EE}" destId="{FCBD6050-5E27-4B6D-8AD4-27053C0A6D0D}" srcOrd="0" destOrd="0" presId="urn:microsoft.com/office/officeart/2005/8/layout/orgChart1"/>
    <dgm:cxn modelId="{4C617FF0-D51F-4974-96B1-3C6C72A0C46A}" type="presParOf" srcId="{FCBD6050-5E27-4B6D-8AD4-27053C0A6D0D}" destId="{EEB6A817-DDA1-49F2-9BA4-048CFFDAF9F2}" srcOrd="0" destOrd="0" presId="urn:microsoft.com/office/officeart/2005/8/layout/orgChart1"/>
    <dgm:cxn modelId="{BB21BC91-E143-468E-AC89-05CFF45ED31B}" type="presParOf" srcId="{FCBD6050-5E27-4B6D-8AD4-27053C0A6D0D}" destId="{38F56193-167F-4312-8D4E-DB8AE4DCB315}" srcOrd="1" destOrd="0" presId="urn:microsoft.com/office/officeart/2005/8/layout/orgChart1"/>
    <dgm:cxn modelId="{EA3583FA-918F-4EF3-A888-06AA1E24F94C}" type="presParOf" srcId="{62E9D80C-A22A-49B0-9A5B-561C918170EE}" destId="{BD83D5BB-FBF8-4BD8-8E19-1BF3BE551D69}" srcOrd="1" destOrd="0" presId="urn:microsoft.com/office/officeart/2005/8/layout/orgChart1"/>
    <dgm:cxn modelId="{327D6E08-9BF1-47B9-B0F1-4763CF577182}" type="presParOf" srcId="{BD83D5BB-FBF8-4BD8-8E19-1BF3BE551D69}" destId="{905DB5DD-2087-4DC8-A681-6A0973291639}" srcOrd="0" destOrd="0" presId="urn:microsoft.com/office/officeart/2005/8/layout/orgChart1"/>
    <dgm:cxn modelId="{EDBA4CA0-F3AF-495C-B82A-05A3E2B89E4C}" type="presParOf" srcId="{BD83D5BB-FBF8-4BD8-8E19-1BF3BE551D69}" destId="{AD7067C7-DEF6-4262-B910-9767A9013EB1}" srcOrd="1" destOrd="0" presId="urn:microsoft.com/office/officeart/2005/8/layout/orgChart1"/>
    <dgm:cxn modelId="{8DB66246-7C25-4ABB-A3B6-81334A5D02E0}" type="presParOf" srcId="{AD7067C7-DEF6-4262-B910-9767A9013EB1}" destId="{6FD3E02F-EF55-434B-8066-05FE33F7B982}" srcOrd="0" destOrd="0" presId="urn:microsoft.com/office/officeart/2005/8/layout/orgChart1"/>
    <dgm:cxn modelId="{8D26356E-0259-48A0-97D4-67C317A8AF55}" type="presParOf" srcId="{6FD3E02F-EF55-434B-8066-05FE33F7B982}" destId="{67EF2D0F-9BEB-471B-8CE9-60C2E58B6FE5}" srcOrd="0" destOrd="0" presId="urn:microsoft.com/office/officeart/2005/8/layout/orgChart1"/>
    <dgm:cxn modelId="{98508119-E1D5-483B-B960-45DAA95AC7A0}" type="presParOf" srcId="{6FD3E02F-EF55-434B-8066-05FE33F7B982}" destId="{98C312F5-109B-417C-A71D-A28A41100EEA}" srcOrd="1" destOrd="0" presId="urn:microsoft.com/office/officeart/2005/8/layout/orgChart1"/>
    <dgm:cxn modelId="{F3817A3A-3DF6-49F6-A4D8-F555A6732474}" type="presParOf" srcId="{AD7067C7-DEF6-4262-B910-9767A9013EB1}" destId="{A2183AB8-4BB9-4DCE-AEC8-0536A0C2D77A}" srcOrd="1" destOrd="0" presId="urn:microsoft.com/office/officeart/2005/8/layout/orgChart1"/>
    <dgm:cxn modelId="{5F788DC5-73F6-484C-971A-1FF229DCE868}" type="presParOf" srcId="{AD7067C7-DEF6-4262-B910-9767A9013EB1}" destId="{CEC47D30-EEBD-47B3-87D1-A79E134C6E00}" srcOrd="2" destOrd="0" presId="urn:microsoft.com/office/officeart/2005/8/layout/orgChart1"/>
    <dgm:cxn modelId="{5CF19151-DCBF-46A8-B43D-C76F731792DC}" type="presParOf" srcId="{BD83D5BB-FBF8-4BD8-8E19-1BF3BE551D69}" destId="{C1BB3F3C-D2CC-4CDD-95BB-3759675CC75A}" srcOrd="2" destOrd="0" presId="urn:microsoft.com/office/officeart/2005/8/layout/orgChart1"/>
    <dgm:cxn modelId="{CFC1F1B3-2EDC-4ECD-873E-7B64888311E9}" type="presParOf" srcId="{BD83D5BB-FBF8-4BD8-8E19-1BF3BE551D69}" destId="{68E4B446-2F15-40FE-8200-FCE17895F490}" srcOrd="3" destOrd="0" presId="urn:microsoft.com/office/officeart/2005/8/layout/orgChart1"/>
    <dgm:cxn modelId="{AA5103BE-61A9-4D8C-881A-D0C486AB668E}" type="presParOf" srcId="{68E4B446-2F15-40FE-8200-FCE17895F490}" destId="{262288E8-5A52-4AAE-98E7-1D15D033A0A7}" srcOrd="0" destOrd="0" presId="urn:microsoft.com/office/officeart/2005/8/layout/orgChart1"/>
    <dgm:cxn modelId="{C3BF358E-174B-4228-A9B1-313519E48887}" type="presParOf" srcId="{262288E8-5A52-4AAE-98E7-1D15D033A0A7}" destId="{88EAD830-ADCE-4B34-A7E5-4BCA8123D812}" srcOrd="0" destOrd="0" presId="urn:microsoft.com/office/officeart/2005/8/layout/orgChart1"/>
    <dgm:cxn modelId="{738DCEE3-BF27-4D2E-8C4E-A00A06DF92B6}" type="presParOf" srcId="{262288E8-5A52-4AAE-98E7-1D15D033A0A7}" destId="{BB5D8C25-55D0-4DCB-BA53-182E1E678CFC}" srcOrd="1" destOrd="0" presId="urn:microsoft.com/office/officeart/2005/8/layout/orgChart1"/>
    <dgm:cxn modelId="{0033CF09-B54E-42B8-AF2E-6551243DE78D}" type="presParOf" srcId="{68E4B446-2F15-40FE-8200-FCE17895F490}" destId="{3AF99F9E-DD02-40F4-8734-6542505B4431}" srcOrd="1" destOrd="0" presId="urn:microsoft.com/office/officeart/2005/8/layout/orgChart1"/>
    <dgm:cxn modelId="{721CBA6F-34C3-4098-A6C8-62AA038243C0}" type="presParOf" srcId="{68E4B446-2F15-40FE-8200-FCE17895F490}" destId="{72156888-06AC-4D5B-AC4A-E23532EA5719}" srcOrd="2" destOrd="0" presId="urn:microsoft.com/office/officeart/2005/8/layout/orgChart1"/>
    <dgm:cxn modelId="{E1C570FD-4A4C-416A-8CF0-4269CFC661AE}" type="presParOf" srcId="{BD83D5BB-FBF8-4BD8-8E19-1BF3BE551D69}" destId="{1CB11847-2651-4D77-9B80-D99874EC2681}" srcOrd="4" destOrd="0" presId="urn:microsoft.com/office/officeart/2005/8/layout/orgChart1"/>
    <dgm:cxn modelId="{93202525-A7DA-40A3-8488-6907420058B2}" type="presParOf" srcId="{BD83D5BB-FBF8-4BD8-8E19-1BF3BE551D69}" destId="{B03F66E7-3BA0-4B37-A465-A2D5D286D7F5}" srcOrd="5" destOrd="0" presId="urn:microsoft.com/office/officeart/2005/8/layout/orgChart1"/>
    <dgm:cxn modelId="{DF4BC949-985B-4D47-A820-B83C855B592C}" type="presParOf" srcId="{B03F66E7-3BA0-4B37-A465-A2D5D286D7F5}" destId="{EEC220F5-465D-427C-ACA4-13D9B3BD1CE0}" srcOrd="0" destOrd="0" presId="urn:microsoft.com/office/officeart/2005/8/layout/orgChart1"/>
    <dgm:cxn modelId="{30041C92-66BC-4FAD-8C11-5F52D114D3A3}" type="presParOf" srcId="{EEC220F5-465D-427C-ACA4-13D9B3BD1CE0}" destId="{7FAE50CE-0E41-4857-859E-DE91778E1C4B}" srcOrd="0" destOrd="0" presId="urn:microsoft.com/office/officeart/2005/8/layout/orgChart1"/>
    <dgm:cxn modelId="{C2AC815B-16BD-4D82-A05D-AF7A5C4AD930}" type="presParOf" srcId="{EEC220F5-465D-427C-ACA4-13D9B3BD1CE0}" destId="{9657943C-8335-4102-B5B2-DA1BC152EB95}" srcOrd="1" destOrd="0" presId="urn:microsoft.com/office/officeart/2005/8/layout/orgChart1"/>
    <dgm:cxn modelId="{51769F8A-DD3E-4633-A5BE-C8195C313DBE}" type="presParOf" srcId="{B03F66E7-3BA0-4B37-A465-A2D5D286D7F5}" destId="{1DBF04A4-3EB5-461F-AD30-4AE967BC540F}" srcOrd="1" destOrd="0" presId="urn:microsoft.com/office/officeart/2005/8/layout/orgChart1"/>
    <dgm:cxn modelId="{124688D2-33CA-43C3-BA43-4487D3D0D081}" type="presParOf" srcId="{B03F66E7-3BA0-4B37-A465-A2D5D286D7F5}" destId="{7C5F579E-C63A-4CAA-9B18-6FFAECB96D26}" srcOrd="2" destOrd="0" presId="urn:microsoft.com/office/officeart/2005/8/layout/orgChart1"/>
    <dgm:cxn modelId="{368D0754-DADC-44F1-ADFA-64531C4F1A2F}" type="presParOf" srcId="{BD83D5BB-FBF8-4BD8-8E19-1BF3BE551D69}" destId="{ACF369F2-F366-4005-9D1C-834AFB3BE1B1}" srcOrd="6" destOrd="0" presId="urn:microsoft.com/office/officeart/2005/8/layout/orgChart1"/>
    <dgm:cxn modelId="{C304CCFA-76EE-444F-8240-69971874CF60}" type="presParOf" srcId="{BD83D5BB-FBF8-4BD8-8E19-1BF3BE551D69}" destId="{B309F12E-BABE-4FC0-9EEA-9D8F0D2DAD29}" srcOrd="7" destOrd="0" presId="urn:microsoft.com/office/officeart/2005/8/layout/orgChart1"/>
    <dgm:cxn modelId="{57866BE8-4968-48F3-B6CA-061ED1359D55}" type="presParOf" srcId="{B309F12E-BABE-4FC0-9EEA-9D8F0D2DAD29}" destId="{4D60128B-197C-4958-85E7-63E94FC62FC1}" srcOrd="0" destOrd="0" presId="urn:microsoft.com/office/officeart/2005/8/layout/orgChart1"/>
    <dgm:cxn modelId="{1A6BAD77-3B7D-4FD0-B313-8F8FF12EBA1A}" type="presParOf" srcId="{4D60128B-197C-4958-85E7-63E94FC62FC1}" destId="{B57167F6-CFF3-44D4-9484-DB0EA03C8926}" srcOrd="0" destOrd="0" presId="urn:microsoft.com/office/officeart/2005/8/layout/orgChart1"/>
    <dgm:cxn modelId="{8CC7EE5C-F8C6-4CBE-82AD-55AF4A868B9A}" type="presParOf" srcId="{4D60128B-197C-4958-85E7-63E94FC62FC1}" destId="{2391DE21-0817-4D20-BEE8-07C7BC346A8D}" srcOrd="1" destOrd="0" presId="urn:microsoft.com/office/officeart/2005/8/layout/orgChart1"/>
    <dgm:cxn modelId="{1CB406A2-C1F7-4D53-B4DD-DB102539CE26}" type="presParOf" srcId="{B309F12E-BABE-4FC0-9EEA-9D8F0D2DAD29}" destId="{527E3C77-BDE3-4F72-AE7D-49372322D91A}" srcOrd="1" destOrd="0" presId="urn:microsoft.com/office/officeart/2005/8/layout/orgChart1"/>
    <dgm:cxn modelId="{13347E0A-30B0-4EA0-933A-42AC3FD4A350}" type="presParOf" srcId="{B309F12E-BABE-4FC0-9EEA-9D8F0D2DAD29}" destId="{BC2CC3DF-CF1A-4EBE-9FD3-60CDEE31EB42}" srcOrd="2" destOrd="0" presId="urn:microsoft.com/office/officeart/2005/8/layout/orgChart1"/>
    <dgm:cxn modelId="{ED057D44-11E8-41E0-A81D-64FE2805E216}" type="presParOf" srcId="{62E9D80C-A22A-49B0-9A5B-561C918170EE}" destId="{DD674397-FBFB-4268-B58B-2624A080908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B1FE69E-A000-4F1A-AFC5-071B63BC120A}" type="datetimeFigureOut">
              <a:rPr lang="el-GR" smtClean="0"/>
              <a:pPr/>
              <a:t>15/12/2013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6DA68C3-2272-4B17-9856-DF6631F96FB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D929-B0ED-4FCF-9B77-C41A52AF6477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D929-B0ED-4FCF-9B77-C41A52AF6477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2E34E-C9D2-43D7-8988-7B0E625A6104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D929-B0ED-4FCF-9B77-C41A52AF6477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D929-B0ED-4FCF-9B77-C41A52AF6477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56BF-0A31-46AA-BA8C-076FA02D4B9D}" type="datetimeFigureOut">
              <a:rPr lang="el-GR" smtClean="0"/>
              <a:pPr/>
              <a:t>15/12/2013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62D2-ECEA-4A3A-B5BD-47BB1DBAA9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es.net/" TargetMode="External"/><Relationship Id="rId2" Type="http://schemas.openxmlformats.org/officeDocument/2006/relationships/hyperlink" Target="http://www.georgako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nire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as\Desktop\ISXIS EN TI ENO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88"/>
            <a:ext cx="9144000" cy="682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ΓΙΑΤΙ </a:t>
            </a:r>
            <a:r>
              <a:rPr lang="en-US" dirty="0" smtClean="0"/>
              <a:t>NIRES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5"/>
            <a:ext cx="8572560" cy="4357718"/>
          </a:xfrm>
          <a:solidFill>
            <a:schemeClr val="bg1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el-GR" b="1" dirty="0" smtClean="0"/>
              <a:t>Η </a:t>
            </a:r>
            <a:r>
              <a:rPr lang="en-US" b="1" dirty="0" smtClean="0"/>
              <a:t>NIRES </a:t>
            </a:r>
            <a:r>
              <a:rPr lang="el-GR" b="1" dirty="0" smtClean="0"/>
              <a:t>παρέχει από την πρώτη μέρα</a:t>
            </a:r>
            <a:r>
              <a:rPr lang="en-US" b="1" dirty="0" smtClean="0"/>
              <a:t>:</a:t>
            </a:r>
            <a:endParaRPr lang="el-GR" b="1" dirty="0" smtClean="0"/>
          </a:p>
          <a:p>
            <a:pPr lvl="1"/>
            <a:r>
              <a:rPr lang="el-GR" dirty="0" smtClean="0"/>
              <a:t>Σύγχρονο πρόγραμμα διαχείρισης γραφείου και πελατών</a:t>
            </a:r>
          </a:p>
          <a:p>
            <a:pPr lvl="1"/>
            <a:r>
              <a:rPr lang="el-GR" dirty="0" smtClean="0"/>
              <a:t>Ιστοσελίδα με το </a:t>
            </a:r>
            <a:r>
              <a:rPr lang="en-US" dirty="0" smtClean="0"/>
              <a:t>domain name </a:t>
            </a:r>
            <a:r>
              <a:rPr lang="el-GR" dirty="0" smtClean="0"/>
              <a:t>του γραφείου του μεσίτη</a:t>
            </a:r>
            <a:endParaRPr lang="en-US" dirty="0" smtClean="0"/>
          </a:p>
          <a:p>
            <a:pPr lvl="1"/>
            <a:r>
              <a:rPr lang="en-US" dirty="0" smtClean="0"/>
              <a:t>Portal</a:t>
            </a:r>
            <a:r>
              <a:rPr lang="el-GR" dirty="0" smtClean="0"/>
              <a:t> ακινήτων </a:t>
            </a:r>
          </a:p>
          <a:p>
            <a:pPr lvl="1"/>
            <a:r>
              <a:rPr lang="el-GR" dirty="0" smtClean="0"/>
              <a:t>Ολοκληρωμένο σύστημα επικοινωνίας και </a:t>
            </a:r>
            <a:r>
              <a:rPr lang="en-US" dirty="0" smtClean="0"/>
              <a:t>marketing</a:t>
            </a:r>
          </a:p>
          <a:p>
            <a:pPr lvl="1"/>
            <a:r>
              <a:rPr lang="el-GR" dirty="0" smtClean="0"/>
              <a:t>Άμεση συνεργασία μεταξύ των μεσιτών</a:t>
            </a:r>
          </a:p>
          <a:p>
            <a:pPr lvl="1"/>
            <a:r>
              <a:rPr lang="el-GR" dirty="0" smtClean="0"/>
              <a:t>Καθημερινή ενημέρωση για την κτηματαγορά </a:t>
            </a:r>
          </a:p>
          <a:p>
            <a:pPr algn="ctr">
              <a:buNone/>
            </a:pPr>
            <a:endParaRPr lang="el-GR" sz="2800" dirty="0"/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588136"/>
            <a:ext cx="3000364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00109"/>
            <a:ext cx="4500562" cy="58578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Σύγχρονη πληροφοριακή Δομή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Δυνατότητα συνεργασιών σε άλλες </a:t>
            </a:r>
          </a:p>
          <a:p>
            <a:pPr lvl="1"/>
            <a:r>
              <a:rPr lang="el-GR" sz="1600" b="1" dirty="0" smtClean="0">
                <a:solidFill>
                  <a:schemeClr val="bg1"/>
                </a:solidFill>
              </a:rPr>
              <a:t>Περιοχές</a:t>
            </a:r>
          </a:p>
          <a:p>
            <a:pPr lvl="1"/>
            <a:r>
              <a:rPr lang="el-GR" sz="1600" b="1" dirty="0" smtClean="0">
                <a:solidFill>
                  <a:schemeClr val="bg1"/>
                </a:solidFill>
              </a:rPr>
              <a:t>Πόλεις </a:t>
            </a:r>
          </a:p>
          <a:p>
            <a:pPr lvl="1"/>
            <a:r>
              <a:rPr lang="el-GR" sz="1600" b="1" dirty="0" smtClean="0">
                <a:solidFill>
                  <a:schemeClr val="bg1"/>
                </a:solidFill>
              </a:rPr>
              <a:t>Χώρες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Αύξηση τζίρου</a:t>
            </a:r>
          </a:p>
          <a:p>
            <a:pPr lvl="1"/>
            <a:r>
              <a:rPr lang="el-GR" sz="1600" b="1" dirty="0" smtClean="0">
                <a:solidFill>
                  <a:schemeClr val="bg1"/>
                </a:solidFill>
              </a:rPr>
              <a:t>Έντυπου τύπου</a:t>
            </a:r>
          </a:p>
          <a:p>
            <a:pPr lvl="1"/>
            <a:r>
              <a:rPr lang="el-GR" sz="1600" b="1" dirty="0" smtClean="0">
                <a:solidFill>
                  <a:schemeClr val="bg1"/>
                </a:solidFill>
              </a:rPr>
              <a:t>Ηλεκτρονικού τύπου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Υψηλού επίπεδου γνώσεων με την αξιοποίηση τρίτων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Μεγαλύτερη αναγνώριση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Δυνατότητα αναπτύξεις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Στοχευόμενο </a:t>
            </a:r>
            <a:r>
              <a:rPr lang="en-US" sz="1600" b="1" dirty="0" smtClean="0">
                <a:solidFill>
                  <a:schemeClr val="bg1"/>
                </a:solidFill>
              </a:rPr>
              <a:t>Marketing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Ελευθερία χρόνου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Αξιοποίηση νέων τεχνολογιών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Πολλαπλασιασμό του χρόνου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Μετάβαση από επαγγελματία σε επιχειρηματία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Κάθετες υπηρεσίες εξυπηρέτησης πελατών</a:t>
            </a:r>
          </a:p>
          <a:p>
            <a:pPr lvl="1"/>
            <a:endParaRPr lang="el-GR" sz="2000" dirty="0" smtClean="0">
              <a:solidFill>
                <a:schemeClr val="bg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ΠΑΡΟΧΕΣ ΑΠΟ ΤΗΝ </a:t>
            </a:r>
            <a:r>
              <a:rPr lang="en-US" dirty="0" smtClean="0">
                <a:solidFill>
                  <a:schemeClr val="bg1"/>
                </a:solidFill>
              </a:rPr>
              <a:t>NIRES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1000108"/>
            <a:ext cx="4572000" cy="58578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</a:rPr>
              <a:t>Ομαδικές συμφωνίες </a:t>
            </a:r>
          </a:p>
          <a:p>
            <a:r>
              <a:rPr lang="el-GR" sz="1800" b="1" dirty="0" smtClean="0">
                <a:solidFill>
                  <a:schemeClr val="bg1"/>
                </a:solidFill>
              </a:rPr>
              <a:t>Υποστήριξη</a:t>
            </a:r>
          </a:p>
          <a:p>
            <a:pPr lvl="1"/>
            <a:r>
              <a:rPr lang="el-GR" sz="1400" b="1" dirty="0" smtClean="0">
                <a:solidFill>
                  <a:schemeClr val="bg1"/>
                </a:solidFill>
              </a:rPr>
              <a:t>Πωλήσεων</a:t>
            </a:r>
          </a:p>
          <a:p>
            <a:pPr lvl="1"/>
            <a:r>
              <a:rPr lang="en-US" sz="1400" b="1" dirty="0" smtClean="0">
                <a:solidFill>
                  <a:schemeClr val="bg1"/>
                </a:solidFill>
              </a:rPr>
              <a:t>Marketing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lvl="1"/>
            <a:r>
              <a:rPr lang="el-GR" sz="1400" b="1" dirty="0" smtClean="0">
                <a:solidFill>
                  <a:schemeClr val="bg1"/>
                </a:solidFill>
              </a:rPr>
              <a:t>Τεχνολογίας</a:t>
            </a:r>
          </a:p>
          <a:p>
            <a:pPr lvl="1"/>
            <a:r>
              <a:rPr lang="el-GR" sz="1400" b="1" dirty="0" smtClean="0">
                <a:solidFill>
                  <a:schemeClr val="bg1"/>
                </a:solidFill>
              </a:rPr>
              <a:t>Οργάνωση γραφείου</a:t>
            </a:r>
          </a:p>
          <a:p>
            <a:pPr lvl="1"/>
            <a:r>
              <a:rPr lang="el-GR" sz="1400" b="1" dirty="0" smtClean="0">
                <a:solidFill>
                  <a:schemeClr val="bg1"/>
                </a:solidFill>
              </a:rPr>
              <a:t>Δικτυακή</a:t>
            </a:r>
          </a:p>
          <a:p>
            <a:pPr lvl="1"/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ΠΟΙΟΣ ΜΠΟΡΕΙ ΝΑ ΓΙΝΕΙ ΜΕΛΟΣ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340237"/>
          </a:xfrm>
        </p:spPr>
        <p:txBody>
          <a:bodyPr anchor="ctr"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l-GR" b="1" u="sng" dirty="0" smtClean="0"/>
              <a:t>Μέλη του κόμβου </a:t>
            </a:r>
            <a:r>
              <a:rPr lang="en-US" b="1" u="sng" dirty="0" smtClean="0"/>
              <a:t>NIRES </a:t>
            </a:r>
            <a:r>
              <a:rPr lang="el-GR" b="1" u="sng" dirty="0" smtClean="0"/>
              <a:t>μπορούν να είναι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l-GR" b="1" u="sng" dirty="0" smtClean="0"/>
              <a:t>ΜΟΝΟ</a:t>
            </a:r>
            <a:r>
              <a:rPr lang="el-GR" dirty="0" smtClean="0"/>
              <a:t> μεσίτες ακινήτων με ΓΕΜΗ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Να πιστεύουν στην συνεργασία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Να θέλουν να μείνουν στην αγορά ακίνητων</a:t>
            </a:r>
          </a:p>
          <a:p>
            <a:endParaRPr lang="el-GR" dirty="0" smtClean="0"/>
          </a:p>
          <a:p>
            <a:endParaRPr lang="en-US" dirty="0" smtClean="0"/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588136"/>
            <a:ext cx="3000364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ΣΥΣΤΗΜΑ ΑΥΤΟΜΑΤΗΣ ΑΠΟΣΤΟΛΗΣ </a:t>
            </a:r>
            <a:r>
              <a:rPr lang="en-US" dirty="0" smtClean="0"/>
              <a:t>SMS</a:t>
            </a:r>
            <a:r>
              <a:rPr lang="el-GR" dirty="0" smtClean="0"/>
              <a:t> &amp; ΕΠΑΛ</a:t>
            </a:r>
            <a:r>
              <a:rPr lang="en-US" dirty="0" smtClean="0"/>
              <a:t>H</a:t>
            </a:r>
            <a:r>
              <a:rPr lang="el-GR" dirty="0" smtClean="0"/>
              <a:t>ΘΕΥΣΗ ΑΡΙΘΜΩΝ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755" y="1600200"/>
            <a:ext cx="8506525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890488"/>
            <a:ext cx="2285984" cy="96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ΑΜΕΣΗ ΤΑΥΤΙΖΗ ΖΗΤΗΣΕΩΝ &amp; ΑΚΙΝΗΤΩΝ</a:t>
            </a:r>
            <a:endParaRPr lang="el-GR" dirty="0"/>
          </a:p>
        </p:txBody>
      </p:sp>
      <p:pic>
        <p:nvPicPr>
          <p:cNvPr id="1026" name="C88590FA-4CC3-4EC3-8DB5-19749E338C8B" descr="C88590FA-4CC3-4EC3-8DB5-19749E338C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ΑΥΤΟΜΑΤΗ ΕΝΗΜΕΡΩΣΗ ΕΟΡΤΟΛΟΓΙΟΥ, ΓΕΝΕΘΛΙΩΝ ΚΛΠ</a:t>
            </a:r>
            <a:endParaRPr lang="el-GR" dirty="0"/>
          </a:p>
        </p:txBody>
      </p:sp>
      <p:pic>
        <p:nvPicPr>
          <p:cNvPr id="3075" name="BFAB7501-0132-4067-BDDB-D02E437106F4" descr="BFAB7501-0132-4067-BDDB-D02E437106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ΠΟΙΑ ΕΙΝΑΙ Η ΔΟΜΗ 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u="sng" dirty="0" smtClean="0"/>
              <a:t>Στην </a:t>
            </a:r>
            <a:r>
              <a:rPr lang="en-US" b="1" u="sng" dirty="0" smtClean="0"/>
              <a:t>NIRES </a:t>
            </a:r>
            <a:r>
              <a:rPr lang="el-GR" b="1" u="sng" dirty="0" smtClean="0"/>
              <a:t>υπάρχει η παρακάτω δομή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588136"/>
            <a:ext cx="3000364" cy="1269864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285720" y="2285992"/>
          <a:ext cx="8572560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ΠΟΙΑ ΕΙΝΑΙ Η ΔΟΜΗ 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/>
              <a:t>Κάποιοι σκέπτονται πώς να βγάλουν χρήματα από </a:t>
            </a:r>
            <a:r>
              <a:rPr lang="el-GR" b="1" dirty="0" smtClean="0"/>
              <a:t>εμάς (πχ </a:t>
            </a:r>
            <a:r>
              <a:rPr lang="en-US" b="1" dirty="0" smtClean="0"/>
              <a:t>portals </a:t>
            </a:r>
            <a:r>
              <a:rPr lang="el-GR" b="1" dirty="0" smtClean="0"/>
              <a:t>ακινήτων)  </a:t>
            </a: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Εμείς σκεφτόμαστε πως να βγάλουμε χρήματα από πωλήσεις </a:t>
            </a:r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34482"/>
            <a:ext cx="7143800" cy="302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ΠΟΙΑ ΕΙΝΑΙ Η ΔΟΜΗ 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Ο κάθε μεσίτης μικρός η μεγάλος έχει τον δικό του σύγχρονο κόμβο επικοινωνίας χωρίς εξαρτήσεις και εκπλήξεις</a:t>
            </a:r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48381"/>
            <a:ext cx="9001156" cy="3809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Szegfdans dsftitre-vbcbf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472" y="5229225"/>
            <a:ext cx="8358246" cy="9790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  <a:latin typeface="Verdana" pitchFamily="34" charset="0"/>
              </a:rPr>
              <a:t>Τον Δρόμο που δεν Πήρα!!!</a:t>
            </a:r>
            <a:endParaRPr lang="fr-FR" sz="2800" i="1" dirty="0">
              <a:solidFill>
                <a:schemeClr val="bg1"/>
              </a:solidFill>
            </a:endParaRPr>
          </a:p>
        </p:txBody>
      </p:sp>
      <p:pic>
        <p:nvPicPr>
          <p:cNvPr id="4" name="3 - Εικόνα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15075"/>
            <a:ext cx="15906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ΤΙ Ε</a:t>
            </a:r>
            <a:r>
              <a:rPr lang="en-US" dirty="0" smtClean="0"/>
              <a:t>I</a:t>
            </a:r>
            <a:r>
              <a:rPr lang="el-GR" dirty="0" smtClean="0"/>
              <a:t>ΝΑΙ Η </a:t>
            </a:r>
            <a:r>
              <a:rPr lang="en-US" dirty="0" smtClean="0"/>
              <a:t>NIRES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algn="ctr">
              <a:buNone/>
            </a:pPr>
            <a:r>
              <a:rPr lang="el-GR" b="1" u="sng" dirty="0" smtClean="0"/>
              <a:t>Τα αρχικά της </a:t>
            </a:r>
            <a:r>
              <a:rPr lang="en-US" b="1" u="sng" dirty="0" smtClean="0"/>
              <a:t>NIRES </a:t>
            </a:r>
            <a:r>
              <a:rPr lang="el-GR" b="1" u="sng" dirty="0" smtClean="0"/>
              <a:t>σημαίνουν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etwork of </a:t>
            </a:r>
            <a:r>
              <a:rPr lang="en-US" b="1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nteg</a:t>
            </a:r>
            <a:r>
              <a:rPr lang="en-US" dirty="0"/>
              <a:t>r</a:t>
            </a:r>
            <a:r>
              <a:rPr lang="en-US" dirty="0" smtClean="0"/>
              <a:t>ated </a:t>
            </a:r>
            <a:r>
              <a:rPr lang="en-US" b="1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eal </a:t>
            </a:r>
            <a:r>
              <a:rPr lang="en-US" b="1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state 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ervices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l-GR" sz="2800" dirty="0" smtClean="0"/>
              <a:t>Δίκτυο Ολοκληρωμένων Κτηματομεσιτικών Υπηρεσιών</a:t>
            </a:r>
            <a:endParaRPr lang="el-GR" sz="2800" dirty="0"/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588136"/>
            <a:ext cx="3000364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Κώστας\Desktop\ΝέαΝέα Parthenon\Foto\crossroadfors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643966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000232" y="642918"/>
            <a:ext cx="4643438" cy="56436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sz="2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προστά μου έστεκαν δυο δρόμοι,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Κι εγώ βουβός στο σταυροδρόμι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Μοναχικός ταξιδευτής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Στα δίχτυα της επιλογής.</a:t>
            </a:r>
          </a:p>
          <a:p>
            <a:pPr algn="ctr">
              <a:buNone/>
            </a:pPr>
            <a:r>
              <a:rPr lang="el-GR" sz="2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γνάντεψα μακριά στα βάθη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Να δω του ενός το μονοπάτι</a:t>
            </a:r>
            <a:r>
              <a:rPr lang="el-GR" sz="2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l-GR" sz="2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Μα ο άλλος διεκδικούσε τώρα,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Της προσοχής μου πιότερα δώρα.</a:t>
            </a:r>
          </a:p>
          <a:p>
            <a:pPr algn="ctr">
              <a:buNone/>
            </a:pPr>
            <a:r>
              <a:rPr lang="el-GR" sz="2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</a:t>
            </a: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ι ίσως ο δρόμος αυτός ο άλλος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Να ήταν για μένα πιο μεγάλος.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Καθώς χορτάρια τον βάραιναν</a:t>
            </a:r>
          </a:p>
          <a:p>
            <a:pPr algn="ctr">
              <a:buNone/>
            </a:pPr>
            <a:r>
              <a:rPr lang="el-GR" sz="2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Και οι ταξιδιώτες δεν τον παίρναν.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15075"/>
            <a:ext cx="15906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Κώστας\Desktop\ΝέαΝέα Parthenon\Foto\crossroadfors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0"/>
            <a:ext cx="8001056" cy="6715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71802" y="785794"/>
            <a:ext cx="5286412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</a:t>
            </a: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κείνο το πρωί στο δρόμο,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Πήρα στα χέρια μου το Νόμο.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</a:t>
            </a: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ίπα, ο πρώτος ας περιμένει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Κι η ευκαιρία μην πάει χαμένη.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</a:t>
            </a: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ν και γνωρίζω πως εδώ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Οι δρόμοι δεν έχουν γυρισμό.</a:t>
            </a:r>
          </a:p>
          <a:p>
            <a:pPr>
              <a:buNone/>
            </a:pPr>
            <a:endParaRPr lang="el-GR" sz="24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Εικόνα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15075"/>
            <a:ext cx="15906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gfg dgertyai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071538" y="1357298"/>
            <a:ext cx="80724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Έφτασα εδώ κι αναστενάζω,</a:t>
            </a:r>
          </a:p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ιστορία μου χαράζω.</a:t>
            </a:r>
          </a:p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η μοίρα εκεί με σταμάτησε,</a:t>
            </a:r>
          </a:p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Πήρα το δρόμο που κανείς δεν περπάτησε.</a:t>
            </a:r>
          </a:p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μονοπάτι που δεν παίρνουν οι πολλοί</a:t>
            </a:r>
          </a:p>
          <a:p>
            <a:pPr algn="ctr">
              <a:lnSpc>
                <a:spcPct val="150000"/>
              </a:lnSpc>
            </a:pPr>
            <a:r>
              <a:rPr lang="el-GR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αυτό μου άλλαξε τη ζωή.</a:t>
            </a:r>
            <a:endParaRPr lang="el-GR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906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gdf ,  bnmklm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000264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Η αναβολή δράσης βοηθάει μόνο τους ανταγωνιστές σας</a:t>
            </a:r>
            <a:r>
              <a:rPr lang="en-US" dirty="0" smtClean="0">
                <a:solidFill>
                  <a:schemeClr val="bg1"/>
                </a:solidFill>
              </a:rPr>
              <a:t>!!!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Κώστας Γεωργάκος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Γενικός Διευθυντής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*Πιστοποιημένος Εκτιμητής Ακίνητης Περιουσίας (ΠΑΝΕΠΙΣΤΗΜΙΟ ΜΑΚΕΔΟΝΙΑΣ)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Μέλος του πειθαρχικού συμβουλίου των μεσιτών Ν. Θεσσαλονίκης (ΝΟΜΟΣ 4072/ΦΕΚ86/Α/11.4.2012 ΑΡ.ΠΡΩΤ.7773)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*Μέλος Δ.Σ. Επαγγελματικού Επιμελητηρίου Θεσσαλονίκης (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ΕΕΘ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Μεσίτες-Εκτιμητές-Σύμβουλοι Ανάπτυξης Δικτύου Μεσιτών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Κεντρικό Ελλάδος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Πολυτεχνείου 25, 54626 (Προέκταση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Τσιμισκή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Κέντρο, Θεσσαλονίκη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Τηλ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2310 220111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Fax: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2310 221511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Internet: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www.georgakos.com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Email: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info@georgakos.com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Skype: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k.georgakos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Member of NIRES            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Internet: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www.nires.net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Email: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info@nires.net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Χαλκιδική: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Ιερισσός, 63075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Βουλγαρία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Vassil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Kantchov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2270,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Bansko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214414" y="42860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u="sng" dirty="0" smtClean="0">
                <a:solidFill>
                  <a:schemeClr val="bg1"/>
                </a:solidFill>
              </a:rPr>
              <a:t>ΣΑΣ ΕΥΧΑΡΙΣΤΩ</a:t>
            </a:r>
            <a:endParaRPr lang="el-GR" sz="36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428728" y="714356"/>
          <a:ext cx="750099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Το </a:t>
            </a:r>
            <a:r>
              <a:rPr lang="el-GR" sz="4000" b="1" i="1" dirty="0" smtClean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Δ</a:t>
            </a: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ίκτυο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0" y="714356"/>
            <a:ext cx="142876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</a:t>
            </a:r>
            <a:r>
              <a:rPr lang="el-GR" sz="1400" dirty="0" smtClean="0"/>
              <a:t>πό  το </a:t>
            </a:r>
            <a:r>
              <a:rPr lang="el-G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ΑΤΟΜΟ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εξιό βέλος"/>
          <p:cNvSpPr/>
          <p:nvPr/>
        </p:nvSpPr>
        <p:spPr>
          <a:xfrm rot="1898554">
            <a:off x="1257345" y="2266799"/>
            <a:ext cx="3246313" cy="1812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12C73-FDD0-4874-8487-5C88B13E5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55012C73-FDD0-4874-8487-5C88B13E5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6CBAA-D827-470F-8DD1-A56D36847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0F6CBAA-D827-470F-8DD1-A56D36847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18434" grpId="0" build="p" animBg="1"/>
      <p:bldP spid="5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357290" y="714356"/>
          <a:ext cx="757242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Verdana" pitchFamily="34" charset="0"/>
              </a:rPr>
              <a:t>Το </a:t>
            </a:r>
            <a:r>
              <a:rPr lang="el-GR" sz="4000" b="1" i="1" dirty="0" smtClean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Δ</a:t>
            </a:r>
            <a:r>
              <a:rPr lang="el-GR" sz="4000" b="1" dirty="0" smtClean="0">
                <a:solidFill>
                  <a:schemeClr val="bg1"/>
                </a:solidFill>
                <a:latin typeface="Verdana" pitchFamily="34" charset="0"/>
              </a:rPr>
              <a:t>ίκτυο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0" y="714356"/>
            <a:ext cx="142876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</a:t>
            </a:r>
            <a:r>
              <a:rPr lang="el-GR" sz="1400" dirty="0" smtClean="0"/>
              <a:t>πό  την </a:t>
            </a:r>
            <a:r>
              <a:rPr lang="el-G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Περιοχή</a:t>
            </a:r>
            <a:endParaRPr lang="el-G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εξιό βέλος"/>
          <p:cNvSpPr/>
          <p:nvPr/>
        </p:nvSpPr>
        <p:spPr>
          <a:xfrm rot="1831337">
            <a:off x="1253243" y="2051132"/>
            <a:ext cx="3262158" cy="2554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12C73-FDD0-4874-8487-5C88B13E5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55012C73-FDD0-4874-8487-5C88B13E5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6CBAA-D827-470F-8DD1-A56D36847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F0F6CBAA-D827-470F-8DD1-A56D36847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1E7BA-82E9-42BE-A512-088A96E4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graphicEl>
                                              <a:dgm id="{14A1E7BA-82E9-42BE-A512-088A96E4A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FDDD6-B360-4DF0-99B3-2828A7225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">
                                            <p:graphicEl>
                                              <a:dgm id="{756FDDD6-B360-4DF0-99B3-2828A7225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18434" grpId="0" build="allAtOnce" animBg="1"/>
      <p:bldP spid="5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785918" y="714356"/>
          <a:ext cx="71438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Το </a:t>
            </a:r>
            <a:r>
              <a:rPr lang="el-GR" sz="4000" b="1" i="1" dirty="0" smtClean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Δ</a:t>
            </a: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ίκτυο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0" y="714356"/>
            <a:ext cx="142876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</a:t>
            </a:r>
            <a:r>
              <a:rPr lang="el-GR" sz="1400" dirty="0" smtClean="0"/>
              <a:t>πό  την </a:t>
            </a:r>
            <a:r>
              <a:rPr lang="el-GR" sz="1400" b="1" dirty="0" smtClean="0">
                <a:solidFill>
                  <a:srgbClr val="FF0000"/>
                </a:solidFill>
              </a:rPr>
              <a:t>Θεσσαλονίκη</a:t>
            </a:r>
            <a:endParaRPr lang="el-G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εξιό βέλος"/>
          <p:cNvSpPr/>
          <p:nvPr/>
        </p:nvSpPr>
        <p:spPr>
          <a:xfrm rot="1898554">
            <a:off x="1342002" y="2077451"/>
            <a:ext cx="3095481" cy="2742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C1BDDEB9-64B7-4A7B-9AC6-469179BF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70F10AB-093A-46BB-8B34-64DB7B3F6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3925B468-1FAB-4FC6-B95E-6305F4D98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2DF3CA71-F61B-4841-81F3-EA94755C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4EE540C-C0AF-4173-B76D-BF4780139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FF65C6F-1240-49CC-AB97-F3DBCD77E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1A32F246-DBEC-4702-9953-24E77751C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C790ED46-34F9-4D1D-BFCC-0A7719DCC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3664231E-9B20-4364-957A-BD0BA5D4A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F79B3FA5-E414-4E3D-BEF5-7CCCB2F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74E5F06B-1092-488F-B17F-D6E33A07B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091C98FE-FDE3-481A-97D7-69F4C0E01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66C2EF2A-9350-4962-9499-25DE39C0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6A43AC5F-0220-4A9E-8227-510866CF9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DF686913-D83D-4BF9-83B5-CFCA5A1B0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ED0A70F6-AFFE-4690-83D2-C7CB5084E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graphicEl>
                                              <a:dgm id="{19277748-F23F-4CE3-8C82-02E97610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1E7BA-82E9-42BE-A512-088A96E4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graphicEl>
                                              <a:dgm id="{14A1E7BA-82E9-42BE-A512-088A96E4A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FDDD6-B360-4DF0-99B3-2828A7225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756FDDD6-B360-4DF0-99B3-2828A7225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18434" grpId="0" build="allAtOnce" animBg="1"/>
      <p:bldP spid="5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500166" y="714356"/>
          <a:ext cx="742955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Το </a:t>
            </a:r>
            <a:r>
              <a:rPr lang="el-GR" sz="4000" b="1" i="1" dirty="0" smtClean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Δ</a:t>
            </a: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ίκτυο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0" y="714356"/>
            <a:ext cx="142876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</a:t>
            </a:r>
            <a:r>
              <a:rPr lang="el-GR" sz="1400" dirty="0" smtClean="0"/>
              <a:t>πό  την </a:t>
            </a:r>
            <a:r>
              <a:rPr lang="el-GR" sz="1400" dirty="0" smtClean="0">
                <a:solidFill>
                  <a:srgbClr val="FF0000"/>
                </a:solidFill>
              </a:rPr>
              <a:t>ΕΛΛΑΔΑ</a:t>
            </a:r>
            <a:endParaRPr lang="el-G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εξιό βέλος"/>
          <p:cNvSpPr/>
          <p:nvPr/>
        </p:nvSpPr>
        <p:spPr>
          <a:xfrm rot="1898554">
            <a:off x="1110367" y="1979693"/>
            <a:ext cx="3262158" cy="2554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214282" y="714356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Verdana" pitchFamily="34" charset="0"/>
              </a:rPr>
              <a:t>Το </a:t>
            </a:r>
            <a:r>
              <a:rPr lang="el-GR" sz="4000" b="1" i="1" dirty="0" smtClean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Δ</a:t>
            </a:r>
            <a:r>
              <a:rPr lang="el-GR" sz="4000" b="1" dirty="0" smtClean="0">
                <a:solidFill>
                  <a:schemeClr val="bg1"/>
                </a:solidFill>
                <a:latin typeface="Verdana" pitchFamily="34" charset="0"/>
              </a:rPr>
              <a:t>ίκτυο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0" y="714356"/>
            <a:ext cx="142876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</a:t>
            </a:r>
            <a:r>
              <a:rPr lang="el-GR" sz="1400" dirty="0" smtClean="0"/>
              <a:t>πό  τον Επαγγελματία</a:t>
            </a:r>
            <a:endParaRPr lang="el-G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Δεξιό βέλος"/>
          <p:cNvSpPr/>
          <p:nvPr/>
        </p:nvSpPr>
        <p:spPr>
          <a:xfrm rot="1898554">
            <a:off x="1119252" y="2194007"/>
            <a:ext cx="3262158" cy="2554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l-GR" dirty="0" smtClean="0">
                <a:solidFill>
                  <a:schemeClr val="bg1"/>
                </a:solidFill>
              </a:rPr>
              <a:t>Ο Σημερινός Μεσίτης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000528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Εύρεση ακινήτων</a:t>
            </a:r>
          </a:p>
          <a:p>
            <a:r>
              <a:rPr lang="el-GR" sz="2000" dirty="0" smtClean="0"/>
              <a:t>Καταγραφή ακινήτων</a:t>
            </a:r>
          </a:p>
          <a:p>
            <a:r>
              <a:rPr lang="el-GR" sz="2000" dirty="0" smtClean="0"/>
              <a:t>Ανάθεση ακινήτων</a:t>
            </a:r>
          </a:p>
          <a:p>
            <a:r>
              <a:rPr lang="el-GR" sz="2000" dirty="0" smtClean="0"/>
              <a:t>Ενημέρωση συστήματος (αν έχει)</a:t>
            </a:r>
          </a:p>
          <a:p>
            <a:r>
              <a:rPr lang="el-GR" sz="2000" dirty="0" smtClean="0"/>
              <a:t>Προώθηση στο </a:t>
            </a:r>
            <a:r>
              <a:rPr lang="en-US" sz="2000" dirty="0" smtClean="0"/>
              <a:t>Site </a:t>
            </a:r>
            <a:r>
              <a:rPr lang="el-GR" sz="2000" dirty="0" smtClean="0"/>
              <a:t>(αν έχει)</a:t>
            </a:r>
          </a:p>
          <a:p>
            <a:r>
              <a:rPr lang="el-GR" sz="2000" dirty="0" smtClean="0"/>
              <a:t>Καταχώριση </a:t>
            </a:r>
            <a:r>
              <a:rPr lang="el-GR" sz="2000" dirty="0" smtClean="0"/>
              <a:t>σε κάθε </a:t>
            </a:r>
            <a:r>
              <a:rPr lang="en-US" sz="2000" dirty="0" smtClean="0"/>
              <a:t>portal </a:t>
            </a:r>
            <a:r>
              <a:rPr lang="el-GR" sz="2000" dirty="0" smtClean="0"/>
              <a:t>ένα – ένα</a:t>
            </a:r>
          </a:p>
          <a:p>
            <a:r>
              <a:rPr lang="el-GR" sz="2000" dirty="0" smtClean="0"/>
              <a:t>Παρακολούθηση</a:t>
            </a:r>
            <a:r>
              <a:rPr lang="en-US" sz="2000" dirty="0" smtClean="0"/>
              <a:t> </a:t>
            </a:r>
            <a:r>
              <a:rPr lang="el-GR" sz="2000" dirty="0" smtClean="0"/>
              <a:t>σε περίπτωση πώλησης τους</a:t>
            </a:r>
          </a:p>
          <a:p>
            <a:r>
              <a:rPr lang="el-GR" sz="2000" dirty="0" smtClean="0"/>
              <a:t>Ατομική συμφωνία (ποιο δαπανηρή) για </a:t>
            </a:r>
            <a:r>
              <a:rPr lang="el-GR" sz="2000" dirty="0" smtClean="0"/>
              <a:t>αγγελίες </a:t>
            </a:r>
            <a:r>
              <a:rPr lang="en-US" sz="2000" dirty="0" smtClean="0"/>
              <a:t>marketing</a:t>
            </a:r>
            <a:r>
              <a:rPr lang="el-GR" sz="2000" dirty="0" smtClean="0"/>
              <a:t> </a:t>
            </a:r>
            <a:endParaRPr lang="el-GR" sz="2000" dirty="0" smtClean="0"/>
          </a:p>
          <a:p>
            <a:r>
              <a:rPr lang="el-GR" sz="2000" dirty="0" smtClean="0"/>
              <a:t>Άπλες μεθόδους προώθησης</a:t>
            </a:r>
          </a:p>
          <a:p>
            <a:r>
              <a:rPr lang="el-GR" sz="2000" dirty="0" smtClean="0"/>
              <a:t>Τυχαίες συνεργασίες με συναδέλφους</a:t>
            </a:r>
          </a:p>
          <a:p>
            <a:r>
              <a:rPr lang="el-GR" sz="2000" dirty="0" smtClean="0"/>
              <a:t>Υψηλό κόστος ανά ακίνητο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ΓΙΑΤΙ </a:t>
            </a:r>
            <a:r>
              <a:rPr lang="en-US" dirty="0" smtClean="0"/>
              <a:t>NIRES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l-GR" sz="2800" dirty="0" smtClean="0"/>
              <a:t>Ολόκληρη η δομή της </a:t>
            </a:r>
            <a:r>
              <a:rPr lang="en-US" sz="2800" dirty="0" smtClean="0"/>
              <a:t>NIRES </a:t>
            </a:r>
            <a:r>
              <a:rPr lang="el-GR" sz="2800" dirty="0" smtClean="0"/>
              <a:t>έχει στηθεί από μεσίτες</a:t>
            </a:r>
          </a:p>
          <a:p>
            <a:r>
              <a:rPr lang="el-GR" sz="2800" dirty="0" smtClean="0"/>
              <a:t>Η </a:t>
            </a:r>
            <a:r>
              <a:rPr lang="en-US" sz="2800" dirty="0" smtClean="0"/>
              <a:t>NIRES </a:t>
            </a:r>
            <a:r>
              <a:rPr lang="el-GR" sz="2800" b="1" u="sng" dirty="0" smtClean="0"/>
              <a:t>δεν</a:t>
            </a:r>
            <a:r>
              <a:rPr lang="el-GR" sz="2800" dirty="0" smtClean="0"/>
              <a:t> φιλοδόξει να γίνει δίκτυο </a:t>
            </a:r>
            <a:r>
              <a:rPr lang="en-US" sz="2800" dirty="0" smtClean="0"/>
              <a:t>Franchise</a:t>
            </a:r>
          </a:p>
          <a:p>
            <a:r>
              <a:rPr lang="el-GR" sz="2800" dirty="0" smtClean="0"/>
              <a:t>Το κάθε μέλος </a:t>
            </a:r>
            <a:r>
              <a:rPr lang="el-GR" sz="2800" b="1" u="sng" dirty="0" smtClean="0"/>
              <a:t>διατηρεί</a:t>
            </a:r>
            <a:r>
              <a:rPr lang="el-GR" sz="2800" dirty="0" smtClean="0"/>
              <a:t> την ονομασία του γραφείου του</a:t>
            </a:r>
          </a:p>
          <a:p>
            <a:r>
              <a:rPr lang="el-GR" sz="2800" dirty="0" smtClean="0"/>
              <a:t>Η </a:t>
            </a:r>
            <a:r>
              <a:rPr lang="en-US" sz="2800" dirty="0" smtClean="0"/>
              <a:t>NIRES </a:t>
            </a:r>
            <a:r>
              <a:rPr lang="el-GR" sz="2800" b="1" u="sng" dirty="0" smtClean="0"/>
              <a:t>δεν επεμβαίνει </a:t>
            </a:r>
            <a:r>
              <a:rPr lang="el-GR" sz="2800" dirty="0" smtClean="0"/>
              <a:t>στην λειτουργία των μεσιτικών γραφείων σε κανένα επίπεδο</a:t>
            </a:r>
          </a:p>
          <a:p>
            <a:r>
              <a:rPr lang="el-GR" sz="2800" dirty="0" smtClean="0"/>
              <a:t>Το κάθε μέλος έχει την δυνατότητα </a:t>
            </a:r>
            <a:r>
              <a:rPr lang="el-GR" sz="2800" b="1" u="sng" dirty="0" smtClean="0"/>
              <a:t>άμεσης</a:t>
            </a:r>
            <a:r>
              <a:rPr lang="el-GR" sz="2800" dirty="0" smtClean="0"/>
              <a:t> της πληροφορίας από ένα </a:t>
            </a:r>
            <a:r>
              <a:rPr lang="en-US" sz="2800" dirty="0" smtClean="0"/>
              <a:t>Smartphone</a:t>
            </a:r>
            <a:r>
              <a:rPr lang="el-GR" sz="2800" dirty="0" smtClean="0"/>
              <a:t>, </a:t>
            </a:r>
            <a:r>
              <a:rPr lang="en-US" sz="2800" dirty="0" smtClean="0"/>
              <a:t>tablet, laptop, </a:t>
            </a:r>
            <a:r>
              <a:rPr lang="el-GR" sz="2800" dirty="0" smtClean="0"/>
              <a:t>Η/Υ όπου και αν βρίσκεται.</a:t>
            </a:r>
          </a:p>
          <a:p>
            <a:pPr algn="ctr">
              <a:buNone/>
            </a:pPr>
            <a:endParaRPr lang="el-GR" sz="2800" dirty="0"/>
          </a:p>
        </p:txBody>
      </p:sp>
      <p:pic>
        <p:nvPicPr>
          <p:cNvPr id="4" name="3 - Εικόνα" descr="nires-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588136"/>
            <a:ext cx="3000364" cy="12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707</Words>
  <Application>Microsoft Office PowerPoint</Application>
  <PresentationFormat>Προβολή στην οθόνη (4:3)</PresentationFormat>
  <Paragraphs>194</Paragraphs>
  <Slides>24</Slides>
  <Notes>12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ΤΙ ΕIΝΑΙ Η NIRES</vt:lpstr>
      <vt:lpstr>Διαφάνεια 3</vt:lpstr>
      <vt:lpstr>Διαφάνεια 4</vt:lpstr>
      <vt:lpstr>Διαφάνεια 5</vt:lpstr>
      <vt:lpstr>Διαφάνεια 6</vt:lpstr>
      <vt:lpstr>Διαφάνεια 7</vt:lpstr>
      <vt:lpstr>“Ο Σημερινός Μεσίτης”</vt:lpstr>
      <vt:lpstr>ΓΙΑΤΙ NIRES</vt:lpstr>
      <vt:lpstr>ΓΙΑΤΙ NIRES</vt:lpstr>
      <vt:lpstr>ΠΑΡΟΧΕΣ ΑΠΟ ΤΗΝ NIRES</vt:lpstr>
      <vt:lpstr>ΠΟΙΟΣ ΜΠΟΡΕΙ ΝΑ ΓΙΝΕΙ ΜΕΛΟΣ </vt:lpstr>
      <vt:lpstr>ΣΥΣΤΗΜΑ ΑΥΤΟΜΑΤΗΣ ΑΠΟΣΤΟΛΗΣ SMS &amp; ΕΠΑΛHΘΕΥΣΗ ΑΡΙΘΜΩΝ</vt:lpstr>
      <vt:lpstr>ΑΜΕΣΗ ΤΑΥΤΙΖΗ ΖΗΤΗΣΕΩΝ &amp; ΑΚΙΝΗΤΩΝ</vt:lpstr>
      <vt:lpstr>ΑΥΤΟΜΑΤΗ ΕΝΗΜΕΡΩΣΗ ΕΟΡΤΟΛΟΓΙΟΥ, ΓΕΝΕΘΛΙΩΝ ΚΛΠ</vt:lpstr>
      <vt:lpstr>ΠΟΙΑ ΕΙΝΑΙ Η ΔΟΜΗ ΤΗΣ</vt:lpstr>
      <vt:lpstr>ΠΟΙΑ ΕΙΝΑΙ Η ΔΟΜΗ ΤΗΣ</vt:lpstr>
      <vt:lpstr>ΠΟΙΑ ΕΙΝΑΙ Η ΔΟΜΗ ΤΗΣ</vt:lpstr>
      <vt:lpstr>Διαφάνεια 19</vt:lpstr>
      <vt:lpstr>Διαφάνεια 20</vt:lpstr>
      <vt:lpstr>Διαφάνεια 21</vt:lpstr>
      <vt:lpstr>Διαφάνεια 22</vt:lpstr>
      <vt:lpstr>Η αναβολή δράσης βοηθάει μόνο τους ανταγωνιστές σας!!!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Kostas</dc:creator>
  <cp:lastModifiedBy>Kostas</cp:lastModifiedBy>
  <cp:revision>27</cp:revision>
  <dcterms:created xsi:type="dcterms:W3CDTF">2012-06-26T13:19:37Z</dcterms:created>
  <dcterms:modified xsi:type="dcterms:W3CDTF">2013-12-15T10:28:54Z</dcterms:modified>
</cp:coreProperties>
</file>